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4"/>
  </p:sldMasterIdLst>
  <p:notesMasterIdLst>
    <p:notesMasterId r:id="rId22"/>
  </p:notesMasterIdLst>
  <p:handoutMasterIdLst>
    <p:handoutMasterId r:id="rId23"/>
  </p:handoutMasterIdLst>
  <p:sldIdLst>
    <p:sldId id="383" r:id="rId5"/>
    <p:sldId id="379" r:id="rId6"/>
    <p:sldId id="329" r:id="rId7"/>
    <p:sldId id="283" r:id="rId8"/>
    <p:sldId id="354" r:id="rId9"/>
    <p:sldId id="331" r:id="rId10"/>
    <p:sldId id="352" r:id="rId11"/>
    <p:sldId id="341" r:id="rId12"/>
    <p:sldId id="356" r:id="rId13"/>
    <p:sldId id="362" r:id="rId14"/>
    <p:sldId id="381" r:id="rId15"/>
    <p:sldId id="386" r:id="rId16"/>
    <p:sldId id="388" r:id="rId17"/>
    <p:sldId id="389" r:id="rId18"/>
    <p:sldId id="363" r:id="rId19"/>
    <p:sldId id="380" r:id="rId20"/>
    <p:sldId id="390" r:id="rId21"/>
  </p:sldIdLst>
  <p:sldSz cx="12192000" cy="6858000"/>
  <p:notesSz cx="9388475" cy="7102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STRUCTIONS" id="{BB928E10-A69C-42F6-8B07-A2FEAC067766}">
          <p14:sldIdLst>
            <p14:sldId id="383"/>
          </p14:sldIdLst>
        </p14:section>
        <p14:section name="SLIDE STARTERS" id="{ACC24B29-0CC7-491A-A98A-CF7CBDBE501E}">
          <p14:sldIdLst>
            <p14:sldId id="379"/>
            <p14:sldId id="329"/>
            <p14:sldId id="283"/>
            <p14:sldId id="354"/>
            <p14:sldId id="331"/>
            <p14:sldId id="352"/>
            <p14:sldId id="341"/>
            <p14:sldId id="356"/>
            <p14:sldId id="362"/>
            <p14:sldId id="381"/>
            <p14:sldId id="386"/>
            <p14:sldId id="388"/>
            <p14:sldId id="389"/>
            <p14:sldId id="363"/>
            <p14:sldId id="380"/>
            <p14:sldId id="390"/>
          </p14:sldIdLst>
        </p14:section>
        <p14:section name="THANK YOU" id="{6CD91DAB-8EC3-4802-89E9-0F1C7022FB28}">
          <p14:sldIdLst/>
        </p14:section>
      </p14:sectionLst>
    </p:ex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E6"/>
    <a:srgbClr val="DC5924"/>
    <a:srgbClr val="B7472A"/>
    <a:srgbClr val="000000"/>
    <a:srgbClr val="FFFFFF"/>
    <a:srgbClr val="75D1FF"/>
    <a:srgbClr val="11161C"/>
    <a:srgbClr val="7F7F7F"/>
    <a:srgbClr val="F2F2F2"/>
    <a:srgbClr val="00B0F0"/>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5" autoAdjust="0"/>
    <p:restoredTop sz="95046" autoAdjust="0"/>
  </p:normalViewPr>
  <p:slideViewPr>
    <p:cSldViewPr snapToGrid="0">
      <p:cViewPr>
        <p:scale>
          <a:sx n="115" d="100"/>
          <a:sy n="115" d="100"/>
        </p:scale>
        <p:origin x="-138" y="-12"/>
      </p:cViewPr>
      <p:guideLst>
        <p:guide orient="horz" pos="2160"/>
        <p:guide pos="3840"/>
      </p:guideLst>
    </p:cSldViewPr>
  </p:slideViewPr>
  <p:outlineViewPr>
    <p:cViewPr>
      <p:scale>
        <a:sx n="33" d="100"/>
        <a:sy n="33" d="100"/>
      </p:scale>
      <p:origin x="0" y="-1164"/>
    </p:cViewPr>
  </p:outlineViewPr>
  <p:notesTextViewPr>
    <p:cViewPr>
      <p:scale>
        <a:sx n="1" d="1"/>
        <a:sy n="1" d="1"/>
      </p:scale>
      <p:origin x="0" y="0"/>
    </p:cViewPr>
  </p:notesTextViewPr>
  <p:sorterViewPr>
    <p:cViewPr>
      <p:scale>
        <a:sx n="108" d="100"/>
        <a:sy n="108" d="100"/>
      </p:scale>
      <p:origin x="0" y="-3162"/>
    </p:cViewPr>
  </p:sorterViewPr>
  <p:notesViewPr>
    <p:cSldViewPr snapToGrid="0">
      <p:cViewPr>
        <p:scale>
          <a:sx n="66" d="100"/>
          <a:sy n="66" d="100"/>
        </p:scale>
        <p:origin x="2539" y="28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68339" cy="356357"/>
          </a:xfrm>
          <a:prstGeom prst="rect">
            <a:avLst/>
          </a:prstGeom>
        </p:spPr>
        <p:txBody>
          <a:bodyPr vert="horz" lIns="94229" tIns="47114" rIns="94229" bIns="47114" rtlCol="0"/>
          <a:lstStyle>
            <a:lvl1pPr algn="l">
              <a:defRPr sz="1200"/>
            </a:lvl1pPr>
          </a:lstStyle>
          <a:p>
            <a:endParaRPr lang="en-US" dirty="0"/>
          </a:p>
        </p:txBody>
      </p:sp>
      <p:sp>
        <p:nvSpPr>
          <p:cNvPr id="3" name="Date Placeholder 2"/>
          <p:cNvSpPr>
            <a:spLocks noGrp="1"/>
          </p:cNvSpPr>
          <p:nvPr>
            <p:ph type="dt" sz="quarter" idx="1"/>
          </p:nvPr>
        </p:nvSpPr>
        <p:spPr>
          <a:xfrm>
            <a:off x="5317963" y="1"/>
            <a:ext cx="4068339" cy="356357"/>
          </a:xfrm>
          <a:prstGeom prst="rect">
            <a:avLst/>
          </a:prstGeom>
        </p:spPr>
        <p:txBody>
          <a:bodyPr vert="horz" lIns="94229" tIns="47114" rIns="94229" bIns="47114" rtlCol="0"/>
          <a:lstStyle>
            <a:lvl1pPr algn="r">
              <a:defRPr sz="1200"/>
            </a:lvl1pPr>
          </a:lstStyle>
          <a:p>
            <a:fld id="{7CCA049B-3A46-4BDA-A8F5-2925B00FE570}" type="datetimeFigureOut">
              <a:rPr lang="en-US" smtClean="0"/>
              <a:t>4/18/2023</a:t>
            </a:fld>
            <a:endParaRPr lang="en-US" dirty="0"/>
          </a:p>
        </p:txBody>
      </p:sp>
      <p:sp>
        <p:nvSpPr>
          <p:cNvPr id="4" name="Footer Placeholder 3"/>
          <p:cNvSpPr>
            <a:spLocks noGrp="1"/>
          </p:cNvSpPr>
          <p:nvPr>
            <p:ph type="ftr" sz="quarter" idx="2"/>
          </p:nvPr>
        </p:nvSpPr>
        <p:spPr>
          <a:xfrm>
            <a:off x="0" y="6746119"/>
            <a:ext cx="4068339" cy="356356"/>
          </a:xfrm>
          <a:prstGeom prst="rect">
            <a:avLst/>
          </a:prstGeom>
        </p:spPr>
        <p:txBody>
          <a:bodyPr vert="horz" lIns="94229" tIns="47114" rIns="94229" bIns="47114" rtlCol="0" anchor="b"/>
          <a:lstStyle>
            <a:lvl1pPr algn="l">
              <a:defRPr sz="1200"/>
            </a:lvl1pPr>
          </a:lstStyle>
          <a:p>
            <a:endParaRPr lang="en-US" dirty="0"/>
          </a:p>
        </p:txBody>
      </p:sp>
      <p:sp>
        <p:nvSpPr>
          <p:cNvPr id="5" name="Slide Number Placeholder 4"/>
          <p:cNvSpPr>
            <a:spLocks noGrp="1"/>
          </p:cNvSpPr>
          <p:nvPr>
            <p:ph type="sldNum" sz="quarter" idx="3"/>
          </p:nvPr>
        </p:nvSpPr>
        <p:spPr>
          <a:xfrm>
            <a:off x="5317963" y="6746119"/>
            <a:ext cx="4068339" cy="356356"/>
          </a:xfrm>
          <a:prstGeom prst="rect">
            <a:avLst/>
          </a:prstGeom>
        </p:spPr>
        <p:txBody>
          <a:bodyPr vert="horz" lIns="94229" tIns="47114" rIns="94229" bIns="47114" rtlCol="0" anchor="b"/>
          <a:lstStyle>
            <a:lvl1pPr algn="r">
              <a:defRPr sz="1200"/>
            </a:lvl1pPr>
          </a:lstStyle>
          <a:p>
            <a:fld id="{DBAA5490-FD59-4087-AC7E-016E8A4124C4}" type="slidenum">
              <a:rPr lang="en-US" smtClean="0"/>
              <a:t>‹#›</a:t>
            </a:fld>
            <a:endParaRPr lang="en-US" dirty="0"/>
          </a:p>
        </p:txBody>
      </p:sp>
    </p:spTree>
    <p:extLst>
      <p:ext uri="{BB962C8B-B14F-4D97-AF65-F5344CB8AC3E}">
        <p14:creationId xmlns:p14="http://schemas.microsoft.com/office/powerpoint/2010/main" val="7910926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68339" cy="356357"/>
          </a:xfrm>
          <a:prstGeom prst="rect">
            <a:avLst/>
          </a:prstGeom>
        </p:spPr>
        <p:txBody>
          <a:bodyPr vert="horz" lIns="94229" tIns="47114" rIns="94229" bIns="47114" rtlCol="0"/>
          <a:lstStyle>
            <a:lvl1pPr algn="l">
              <a:defRPr sz="1200"/>
            </a:lvl1pPr>
          </a:lstStyle>
          <a:p>
            <a:endParaRPr lang="en-US" dirty="0"/>
          </a:p>
        </p:txBody>
      </p:sp>
      <p:sp>
        <p:nvSpPr>
          <p:cNvPr id="3" name="Date Placeholder 2"/>
          <p:cNvSpPr>
            <a:spLocks noGrp="1"/>
          </p:cNvSpPr>
          <p:nvPr>
            <p:ph type="dt" idx="1"/>
          </p:nvPr>
        </p:nvSpPr>
        <p:spPr>
          <a:xfrm>
            <a:off x="5317963" y="1"/>
            <a:ext cx="4068339" cy="356357"/>
          </a:xfrm>
          <a:prstGeom prst="rect">
            <a:avLst/>
          </a:prstGeom>
        </p:spPr>
        <p:txBody>
          <a:bodyPr vert="horz" lIns="94229" tIns="47114" rIns="94229" bIns="47114" rtlCol="0"/>
          <a:lstStyle>
            <a:lvl1pPr algn="r">
              <a:defRPr sz="1200"/>
            </a:lvl1pPr>
          </a:lstStyle>
          <a:p>
            <a:fld id="{44C46CEC-428A-4DD0-A7C7-21AF8DE33E93}" type="datetimeFigureOut">
              <a:rPr lang="en-US" smtClean="0"/>
              <a:t>4/18/2023</a:t>
            </a:fld>
            <a:endParaRPr lang="en-US" dirty="0"/>
          </a:p>
        </p:txBody>
      </p:sp>
      <p:sp>
        <p:nvSpPr>
          <p:cNvPr id="4" name="Slide Image Placeholder 3"/>
          <p:cNvSpPr>
            <a:spLocks noGrp="1" noRot="1" noChangeAspect="1"/>
          </p:cNvSpPr>
          <p:nvPr>
            <p:ph type="sldImg" idx="2"/>
          </p:nvPr>
        </p:nvSpPr>
        <p:spPr>
          <a:xfrm>
            <a:off x="2563813" y="887413"/>
            <a:ext cx="4260850" cy="2397125"/>
          </a:xfrm>
          <a:prstGeom prst="rect">
            <a:avLst/>
          </a:prstGeom>
          <a:noFill/>
          <a:ln w="12700">
            <a:solidFill>
              <a:prstClr val="black"/>
            </a:solidFill>
          </a:ln>
        </p:spPr>
        <p:txBody>
          <a:bodyPr vert="horz" lIns="94229" tIns="47114" rIns="94229" bIns="47114" rtlCol="0" anchor="ctr"/>
          <a:lstStyle/>
          <a:p>
            <a:endParaRPr lang="en-US" dirty="0"/>
          </a:p>
        </p:txBody>
      </p:sp>
      <p:sp>
        <p:nvSpPr>
          <p:cNvPr id="5" name="Notes Placeholder 4"/>
          <p:cNvSpPr>
            <a:spLocks noGrp="1"/>
          </p:cNvSpPr>
          <p:nvPr>
            <p:ph type="body" sz="quarter" idx="3"/>
          </p:nvPr>
        </p:nvSpPr>
        <p:spPr>
          <a:xfrm>
            <a:off x="938848" y="3418066"/>
            <a:ext cx="7510780" cy="2796600"/>
          </a:xfrm>
          <a:prstGeom prst="rect">
            <a:avLst/>
          </a:prstGeom>
        </p:spPr>
        <p:txBody>
          <a:bodyPr vert="horz" lIns="94229" tIns="47114" rIns="94229" bIns="47114"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746119"/>
            <a:ext cx="4068339" cy="356356"/>
          </a:xfrm>
          <a:prstGeom prst="rect">
            <a:avLst/>
          </a:prstGeom>
        </p:spPr>
        <p:txBody>
          <a:bodyPr vert="horz" lIns="94229" tIns="47114" rIns="94229" bIns="47114" rtlCol="0" anchor="b"/>
          <a:lstStyle>
            <a:lvl1pPr algn="l">
              <a:defRPr sz="1200"/>
            </a:lvl1pPr>
          </a:lstStyle>
          <a:p>
            <a:endParaRPr lang="en-US" dirty="0"/>
          </a:p>
        </p:txBody>
      </p:sp>
      <p:sp>
        <p:nvSpPr>
          <p:cNvPr id="7" name="Slide Number Placeholder 6"/>
          <p:cNvSpPr>
            <a:spLocks noGrp="1"/>
          </p:cNvSpPr>
          <p:nvPr>
            <p:ph type="sldNum" sz="quarter" idx="5"/>
          </p:nvPr>
        </p:nvSpPr>
        <p:spPr>
          <a:xfrm>
            <a:off x="5317963" y="6746119"/>
            <a:ext cx="4068339" cy="356356"/>
          </a:xfrm>
          <a:prstGeom prst="rect">
            <a:avLst/>
          </a:prstGeom>
        </p:spPr>
        <p:txBody>
          <a:bodyPr vert="horz" lIns="94229" tIns="47114" rIns="94229" bIns="47114" rtlCol="0" anchor="b"/>
          <a:lstStyle>
            <a:lvl1pPr algn="r">
              <a:defRPr sz="1200"/>
            </a:lvl1pPr>
          </a:lstStyle>
          <a:p>
            <a:fld id="{4CBCEA92-F142-4D57-B507-37BDAF44710C}" type="slidenum">
              <a:rPr lang="en-US" smtClean="0"/>
              <a:t>‹#›</a:t>
            </a:fld>
            <a:endParaRPr lang="en-US" dirty="0"/>
          </a:p>
        </p:txBody>
      </p:sp>
    </p:spTree>
    <p:extLst>
      <p:ext uri="{BB962C8B-B14F-4D97-AF65-F5344CB8AC3E}">
        <p14:creationId xmlns:p14="http://schemas.microsoft.com/office/powerpoint/2010/main" val="14020205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use this title animation slide with a new image simply 1) move the top semi-transparent shape</a:t>
            </a:r>
            <a:r>
              <a:rPr lang="en-US" baseline="0" dirty="0"/>
              <a:t> </a:t>
            </a:r>
            <a:r>
              <a:rPr lang="en-US" dirty="0"/>
              <a:t>to the side, 2) delete placeholder image,</a:t>
            </a:r>
            <a:r>
              <a:rPr lang="en-US" baseline="0" dirty="0"/>
              <a:t> </a:t>
            </a:r>
            <a:br>
              <a:rPr lang="en-US" baseline="0" dirty="0"/>
            </a:br>
            <a:r>
              <a:rPr lang="en-US" baseline="0" dirty="0"/>
              <a:t>3) click on the picture icon to add a new picture, 4) </a:t>
            </a:r>
            <a:r>
              <a:rPr lang="en-US" dirty="0"/>
              <a:t>Move semi-transparent shape back to original position, 5) Update text on slide.</a:t>
            </a:r>
          </a:p>
          <a:p>
            <a:endParaRPr lang="en-US" dirty="0"/>
          </a:p>
        </p:txBody>
      </p:sp>
      <p:sp>
        <p:nvSpPr>
          <p:cNvPr id="4" name="Slide Number Placeholder 3"/>
          <p:cNvSpPr>
            <a:spLocks noGrp="1"/>
          </p:cNvSpPr>
          <p:nvPr>
            <p:ph type="sldNum" sz="quarter" idx="10"/>
          </p:nvPr>
        </p:nvSpPr>
        <p:spPr/>
        <p:txBody>
          <a:bodyPr/>
          <a:lstStyle/>
          <a:p>
            <a:fld id="{4CBCEA92-F142-4D57-B507-37BDAF44710C}" type="slidenum">
              <a:rPr lang="en-US" smtClean="0"/>
              <a:t>1</a:t>
            </a:fld>
            <a:endParaRPr lang="en-US" dirty="0"/>
          </a:p>
        </p:txBody>
      </p:sp>
    </p:spTree>
    <p:extLst>
      <p:ext uri="{BB962C8B-B14F-4D97-AF65-F5344CB8AC3E}">
        <p14:creationId xmlns:p14="http://schemas.microsoft.com/office/powerpoint/2010/main" val="20768360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CEA92-F142-4D57-B507-37BDAF44710C}" type="slidenum">
              <a:rPr lang="en-US" smtClean="0"/>
              <a:t>2</a:t>
            </a:fld>
            <a:endParaRPr lang="en-US" dirty="0"/>
          </a:p>
        </p:txBody>
      </p:sp>
    </p:spTree>
    <p:extLst>
      <p:ext uri="{BB962C8B-B14F-4D97-AF65-F5344CB8AC3E}">
        <p14:creationId xmlns:p14="http://schemas.microsoft.com/office/powerpoint/2010/main" val="22264678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BCEA92-F142-4D57-B507-37BDAF44710C}" type="slidenum">
              <a:rPr lang="en-US" smtClean="0"/>
              <a:t>3</a:t>
            </a:fld>
            <a:endParaRPr lang="en-US" dirty="0"/>
          </a:p>
        </p:txBody>
      </p:sp>
    </p:spTree>
    <p:extLst>
      <p:ext uri="{BB962C8B-B14F-4D97-AF65-F5344CB8AC3E}">
        <p14:creationId xmlns:p14="http://schemas.microsoft.com/office/powerpoint/2010/main" val="11375766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CEA92-F142-4D57-B507-37BDAF44710C}" type="slidenum">
              <a:rPr lang="en-US" smtClean="0"/>
              <a:t>4</a:t>
            </a:fld>
            <a:endParaRPr lang="en-US" dirty="0"/>
          </a:p>
        </p:txBody>
      </p:sp>
    </p:spTree>
    <p:extLst>
      <p:ext uri="{BB962C8B-B14F-4D97-AF65-F5344CB8AC3E}">
        <p14:creationId xmlns:p14="http://schemas.microsoft.com/office/powerpoint/2010/main" val="24412168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23A5C127-CB05-47B6-8D1E-7BC74A68F508}"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4/18/2023 11:30 AM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5</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2977131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23A5C127-CB05-47B6-8D1E-7BC74A68F508}"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4/18/2023 11:30 AM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6</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5402698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1" dirty="0"/>
              <a:t>Tip:</a:t>
            </a:r>
          </a:p>
          <a:p>
            <a:pPr algn="l"/>
            <a:r>
              <a:rPr lang="en-US" dirty="0"/>
              <a:t>When using complex image as full-bleed background add a transparency (70%-90%) fill layer to give contrast to text. </a:t>
            </a:r>
          </a:p>
        </p:txBody>
      </p:sp>
      <p:sp>
        <p:nvSpPr>
          <p:cNvPr id="4" name="Slide Number Placeholder 3"/>
          <p:cNvSpPr>
            <a:spLocks noGrp="1"/>
          </p:cNvSpPr>
          <p:nvPr>
            <p:ph type="sldNum" sz="quarter" idx="10"/>
          </p:nvPr>
        </p:nvSpPr>
        <p:spPr/>
        <p:txBody>
          <a:bodyPr/>
          <a:lstStyle/>
          <a:p>
            <a:fld id="{4CBCEA92-F142-4D57-B507-37BDAF44710C}" type="slidenum">
              <a:rPr lang="en-US" smtClean="0"/>
              <a:t>7</a:t>
            </a:fld>
            <a:endParaRPr lang="en-US" dirty="0"/>
          </a:p>
        </p:txBody>
      </p:sp>
    </p:spTree>
    <p:extLst>
      <p:ext uri="{BB962C8B-B14F-4D97-AF65-F5344CB8AC3E}">
        <p14:creationId xmlns:p14="http://schemas.microsoft.com/office/powerpoint/2010/main" val="1362059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CEA92-F142-4D57-B507-37BDAF44710C}" type="slidenum">
              <a:rPr lang="en-US" smtClean="0"/>
              <a:t>8</a:t>
            </a:fld>
            <a:endParaRPr lang="en-US" dirty="0"/>
          </a:p>
        </p:txBody>
      </p:sp>
    </p:spTree>
    <p:extLst>
      <p:ext uri="{BB962C8B-B14F-4D97-AF65-F5344CB8AC3E}">
        <p14:creationId xmlns:p14="http://schemas.microsoft.com/office/powerpoint/2010/main" val="40826879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BCEA92-F142-4D57-B507-37BDAF44710C}" type="slidenum">
              <a:rPr lang="en-US" smtClean="0"/>
              <a:t>9</a:t>
            </a:fld>
            <a:endParaRPr lang="en-US" dirty="0"/>
          </a:p>
        </p:txBody>
      </p:sp>
    </p:spTree>
    <p:extLst>
      <p:ext uri="{BB962C8B-B14F-4D97-AF65-F5344CB8AC3E}">
        <p14:creationId xmlns:p14="http://schemas.microsoft.com/office/powerpoint/2010/main" val="11896188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CEA92-F142-4D57-B507-37BDAF44710C}" type="slidenum">
              <a:rPr lang="en-US" smtClean="0"/>
              <a:t>10</a:t>
            </a:fld>
            <a:endParaRPr lang="en-US" dirty="0"/>
          </a:p>
        </p:txBody>
      </p:sp>
    </p:spTree>
    <p:extLst>
      <p:ext uri="{BB962C8B-B14F-4D97-AF65-F5344CB8AC3E}">
        <p14:creationId xmlns:p14="http://schemas.microsoft.com/office/powerpoint/2010/main" val="36720035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CEA92-F142-4D57-B507-37BDAF44710C}" type="slidenum">
              <a:rPr lang="en-US" smtClean="0"/>
              <a:t>11</a:t>
            </a:fld>
            <a:endParaRPr lang="en-US" dirty="0"/>
          </a:p>
        </p:txBody>
      </p:sp>
    </p:spTree>
    <p:extLst>
      <p:ext uri="{BB962C8B-B14F-4D97-AF65-F5344CB8AC3E}">
        <p14:creationId xmlns:p14="http://schemas.microsoft.com/office/powerpoint/2010/main" val="39865604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Combine a</a:t>
            </a:r>
            <a:r>
              <a:rPr lang="en-US" baseline="0" dirty="0"/>
              <a:t>n image and multiple key statements with a strong grid.</a:t>
            </a:r>
            <a:endParaRPr lang="en-US" dirty="0"/>
          </a:p>
        </p:txBody>
      </p:sp>
      <p:sp>
        <p:nvSpPr>
          <p:cNvPr id="4" name="Slide Number Placeholder 3"/>
          <p:cNvSpPr>
            <a:spLocks noGrp="1"/>
          </p:cNvSpPr>
          <p:nvPr>
            <p:ph type="sldNum" sz="quarter" idx="10"/>
          </p:nvPr>
        </p:nvSpPr>
        <p:spPr/>
        <p:txBody>
          <a:bodyPr/>
          <a:lstStyle/>
          <a:p>
            <a:fld id="{4CBCEA92-F142-4D57-B507-37BDAF44710C}" type="slidenum">
              <a:rPr lang="en-US" smtClean="0"/>
              <a:t>15</a:t>
            </a:fld>
            <a:endParaRPr lang="en-US" dirty="0"/>
          </a:p>
        </p:txBody>
      </p:sp>
    </p:spTree>
    <p:extLst>
      <p:ext uri="{BB962C8B-B14F-4D97-AF65-F5344CB8AC3E}">
        <p14:creationId xmlns:p14="http://schemas.microsoft.com/office/powerpoint/2010/main" val="6030051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CEA92-F142-4D57-B507-37BDAF44710C}" type="slidenum">
              <a:rPr lang="en-US" smtClean="0"/>
              <a:t>16</a:t>
            </a:fld>
            <a:endParaRPr lang="en-US" dirty="0"/>
          </a:p>
        </p:txBody>
      </p:sp>
    </p:spTree>
    <p:extLst>
      <p:ext uri="{BB962C8B-B14F-4D97-AF65-F5344CB8AC3E}">
        <p14:creationId xmlns:p14="http://schemas.microsoft.com/office/powerpoint/2010/main" val="21842896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hyperlink" Target="http://www.nealanalytics.com/templates/" TargetMode="External"/><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hyperlink" Target="http://www.nealanalytics.com/neal-creative/templates/" TargetMode="External"/></Relationships>
</file>

<file path=ppt/slideLayouts/_rels/slideLayout26.xml.rels><?xml version="1.0" encoding="UTF-8" standalone="yes"?>
<Relationships xmlns="http://schemas.openxmlformats.org/package/2006/relationships"><Relationship Id="rId2" Type="http://schemas.openxmlformats.org/officeDocument/2006/relationships/hyperlink" Target="http://www.nealanalytics.com/neal-creative/templates/" TargetMode="External"/><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hyperlink" Target="http://www.nealanalytics.com/templates/" TargetMode="External"/><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hyperlink" Target="http://www.nealanalytics.com/neal-creative/templates/"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00_TITLE OR TRANSITION">
    <p:bg>
      <p:bgPr>
        <a:solidFill>
          <a:schemeClr val="bg2"/>
        </a:solidFill>
        <a:effectLst/>
      </p:bgPr>
    </p:bg>
    <p:spTree>
      <p:nvGrpSpPr>
        <p:cNvPr id="1" name=""/>
        <p:cNvGrpSpPr/>
        <p:nvPr/>
      </p:nvGrpSpPr>
      <p:grpSpPr>
        <a:xfrm>
          <a:off x="0" y="0"/>
          <a:ext cx="0" cy="0"/>
          <a:chOff x="0" y="0"/>
          <a:chExt cx="0" cy="0"/>
        </a:xfrm>
      </p:grpSpPr>
      <p:sp>
        <p:nvSpPr>
          <p:cNvPr id="18" name="Oval 17"/>
          <p:cNvSpPr/>
          <p:nvPr userDrawn="1"/>
        </p:nvSpPr>
        <p:spPr>
          <a:xfrm>
            <a:off x="1219939" y="-739444"/>
            <a:ext cx="9107555" cy="9034439"/>
          </a:xfrm>
          <a:prstGeom prst="ellipse">
            <a:avLst/>
          </a:prstGeom>
          <a:noFill/>
          <a:ln w="19050" cap="flat" cmpd="sng" algn="ctr">
            <a:solidFill>
              <a:srgbClr val="75D1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Segoe UI"/>
              <a:ea typeface="+mn-ea"/>
              <a:cs typeface="+mn-cs"/>
            </a:endParaRPr>
          </a:p>
        </p:txBody>
      </p:sp>
      <p:sp>
        <p:nvSpPr>
          <p:cNvPr id="19" name="Oval 18"/>
          <p:cNvSpPr/>
          <p:nvPr userDrawn="1"/>
        </p:nvSpPr>
        <p:spPr>
          <a:xfrm>
            <a:off x="1219939" y="-739444"/>
            <a:ext cx="9107555" cy="9034439"/>
          </a:xfrm>
          <a:prstGeom prst="ellipse">
            <a:avLst/>
          </a:prstGeom>
          <a:noFill/>
          <a:ln w="19050" cap="flat" cmpd="sng" algn="ctr">
            <a:solidFill>
              <a:srgbClr val="75D1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Segoe UI"/>
              <a:ea typeface="+mn-ea"/>
              <a:cs typeface="+mn-cs"/>
            </a:endParaRPr>
          </a:p>
        </p:txBody>
      </p:sp>
      <p:sp>
        <p:nvSpPr>
          <p:cNvPr id="21" name="Oval 20"/>
          <p:cNvSpPr/>
          <p:nvPr userDrawn="1"/>
        </p:nvSpPr>
        <p:spPr>
          <a:xfrm>
            <a:off x="5907634" y="3213970"/>
            <a:ext cx="2805809" cy="2783284"/>
          </a:xfrm>
          <a:prstGeom prst="ellipse">
            <a:avLst/>
          </a:prstGeom>
          <a:noFill/>
          <a:ln w="19050" cap="flat" cmpd="sng" algn="ctr">
            <a:solidFill>
              <a:srgbClr val="75D1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Segoe UI"/>
              <a:ea typeface="+mn-ea"/>
              <a:cs typeface="+mn-cs"/>
            </a:endParaRPr>
          </a:p>
        </p:txBody>
      </p:sp>
      <p:sp>
        <p:nvSpPr>
          <p:cNvPr id="22" name="Oval 21"/>
          <p:cNvSpPr/>
          <p:nvPr userDrawn="1"/>
        </p:nvSpPr>
        <p:spPr>
          <a:xfrm>
            <a:off x="5907634" y="3213970"/>
            <a:ext cx="2805809" cy="2783284"/>
          </a:xfrm>
          <a:prstGeom prst="ellipse">
            <a:avLst/>
          </a:prstGeom>
          <a:noFill/>
          <a:ln w="19050" cap="flat" cmpd="sng" algn="ctr">
            <a:solidFill>
              <a:srgbClr val="75D1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Segoe UI"/>
              <a:ea typeface="+mn-ea"/>
              <a:cs typeface="+mn-cs"/>
            </a:endParaRPr>
          </a:p>
        </p:txBody>
      </p:sp>
      <p:sp>
        <p:nvSpPr>
          <p:cNvPr id="2" name="Title 1"/>
          <p:cNvSpPr>
            <a:spLocks noGrp="1"/>
          </p:cNvSpPr>
          <p:nvPr>
            <p:ph type="ctrTitle" hasCustomPrompt="1"/>
          </p:nvPr>
        </p:nvSpPr>
        <p:spPr>
          <a:xfrm>
            <a:off x="1219939" y="2240230"/>
            <a:ext cx="9107555" cy="2308324"/>
          </a:xfrm>
          <a:prstGeom prst="rect">
            <a:avLst/>
          </a:prstGeom>
          <a:noFill/>
        </p:spPr>
        <p:txBody>
          <a:bodyPr anchor="b"/>
          <a:lstStyle>
            <a:lvl1pPr algn="ctr" defTabSz="914400" rtl="0" eaLnBrk="1" latinLnBrk="0" hangingPunct="1">
              <a:lnSpc>
                <a:spcPct val="90000"/>
              </a:lnSpc>
              <a:spcBef>
                <a:spcPct val="0"/>
              </a:spcBef>
              <a:buNone/>
              <a:defRPr lang="en-US" sz="8000" b="1" i="0" kern="1200" spc="-300" dirty="0">
                <a:gradFill>
                  <a:gsLst>
                    <a:gs pos="0">
                      <a:schemeClr val="accent1">
                        <a:lumMod val="5000"/>
                        <a:lumOff val="95000"/>
                      </a:schemeClr>
                    </a:gs>
                    <a:gs pos="100000">
                      <a:schemeClr val="tx1"/>
                    </a:gs>
                  </a:gsLst>
                  <a:lin ang="5400000" scaled="1"/>
                </a:gradFill>
                <a:latin typeface="+mn-lt"/>
                <a:ea typeface="+mn-ea"/>
                <a:cs typeface="Segoe UI Semilight" panose="020B0402040204020203" pitchFamily="34" charset="0"/>
              </a:defRPr>
            </a:lvl1pPr>
          </a:lstStyle>
          <a:p>
            <a:r>
              <a:rPr lang="en-US" noProof="0"/>
              <a:t>CLICK TO EDIT TITLE</a:t>
            </a:r>
          </a:p>
        </p:txBody>
      </p:sp>
    </p:spTree>
    <p:extLst>
      <p:ext uri="{BB962C8B-B14F-4D97-AF65-F5344CB8AC3E}">
        <p14:creationId xmlns:p14="http://schemas.microsoft.com/office/powerpoint/2010/main" val="230104304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10" presetClass="exit" presetSubtype="0" fill="hold" grpId="1" nodeType="withEffect">
                                  <p:stCondLst>
                                    <p:cond delay="250"/>
                                  </p:stCondLst>
                                  <p:childTnLst>
                                    <p:animEffect transition="out" filter="fade">
                                      <p:cBhvr>
                                        <p:cTn id="11" dur="500"/>
                                        <p:tgtEl>
                                          <p:spTgt spid="18"/>
                                        </p:tgtEl>
                                      </p:cBhvr>
                                    </p:animEffect>
                                    <p:set>
                                      <p:cBhvr>
                                        <p:cTn id="12" dur="1" fill="hold">
                                          <p:stCondLst>
                                            <p:cond delay="499"/>
                                          </p:stCondLst>
                                        </p:cTn>
                                        <p:tgtEl>
                                          <p:spTgt spid="18"/>
                                        </p:tgtEl>
                                        <p:attrNameLst>
                                          <p:attrName>style.visibility</p:attrName>
                                        </p:attrNameLst>
                                      </p:cBhvr>
                                      <p:to>
                                        <p:strVal val="hidden"/>
                                      </p:to>
                                    </p:set>
                                  </p:childTnLst>
                                </p:cTn>
                              </p:par>
                              <p:par>
                                <p:cTn id="13" presetID="53" presetClass="entr" presetSubtype="16" fill="hold" grpId="0" nodeType="withEffect">
                                  <p:stCondLst>
                                    <p:cond delay="250"/>
                                  </p:stCondLst>
                                  <p:childTnLst>
                                    <p:set>
                                      <p:cBhvr>
                                        <p:cTn id="14" dur="1" fill="hold">
                                          <p:stCondLst>
                                            <p:cond delay="0"/>
                                          </p:stCondLst>
                                        </p:cTn>
                                        <p:tgtEl>
                                          <p:spTgt spid="19"/>
                                        </p:tgtEl>
                                        <p:attrNameLst>
                                          <p:attrName>style.visibility</p:attrName>
                                        </p:attrNameLst>
                                      </p:cBhvr>
                                      <p:to>
                                        <p:strVal val="visible"/>
                                      </p:to>
                                    </p:set>
                                    <p:anim calcmode="lin" valueType="num">
                                      <p:cBhvr>
                                        <p:cTn id="15" dur="500" fill="hold"/>
                                        <p:tgtEl>
                                          <p:spTgt spid="19"/>
                                        </p:tgtEl>
                                        <p:attrNameLst>
                                          <p:attrName>ppt_w</p:attrName>
                                        </p:attrNameLst>
                                      </p:cBhvr>
                                      <p:tavLst>
                                        <p:tav tm="0">
                                          <p:val>
                                            <p:fltVal val="0"/>
                                          </p:val>
                                        </p:tav>
                                        <p:tav tm="100000">
                                          <p:val>
                                            <p:strVal val="#ppt_w"/>
                                          </p:val>
                                        </p:tav>
                                      </p:tavLst>
                                    </p:anim>
                                    <p:anim calcmode="lin" valueType="num">
                                      <p:cBhvr>
                                        <p:cTn id="16" dur="500" fill="hold"/>
                                        <p:tgtEl>
                                          <p:spTgt spid="19"/>
                                        </p:tgtEl>
                                        <p:attrNameLst>
                                          <p:attrName>ppt_h</p:attrName>
                                        </p:attrNameLst>
                                      </p:cBhvr>
                                      <p:tavLst>
                                        <p:tav tm="0">
                                          <p:val>
                                            <p:fltVal val="0"/>
                                          </p:val>
                                        </p:tav>
                                        <p:tav tm="100000">
                                          <p:val>
                                            <p:strVal val="#ppt_h"/>
                                          </p:val>
                                        </p:tav>
                                      </p:tavLst>
                                    </p:anim>
                                    <p:animEffect transition="in" filter="fade">
                                      <p:cBhvr>
                                        <p:cTn id="17" dur="500"/>
                                        <p:tgtEl>
                                          <p:spTgt spid="19"/>
                                        </p:tgtEl>
                                      </p:cBhvr>
                                    </p:animEffect>
                                  </p:childTnLst>
                                </p:cTn>
                              </p:par>
                              <p:par>
                                <p:cTn id="18" presetID="10" presetClass="exit" presetSubtype="0" fill="hold" grpId="1" nodeType="withEffect">
                                  <p:stCondLst>
                                    <p:cond delay="500"/>
                                  </p:stCondLst>
                                  <p:childTnLst>
                                    <p:animEffect transition="out" filter="fade">
                                      <p:cBhvr>
                                        <p:cTn id="19" dur="500"/>
                                        <p:tgtEl>
                                          <p:spTgt spid="19"/>
                                        </p:tgtEl>
                                      </p:cBhvr>
                                    </p:animEffect>
                                    <p:set>
                                      <p:cBhvr>
                                        <p:cTn id="20" dur="1" fill="hold">
                                          <p:stCondLst>
                                            <p:cond delay="499"/>
                                          </p:stCondLst>
                                        </p:cTn>
                                        <p:tgtEl>
                                          <p:spTgt spid="19"/>
                                        </p:tgtEl>
                                        <p:attrNameLst>
                                          <p:attrName>style.visibility</p:attrName>
                                        </p:attrNameLst>
                                      </p:cBhvr>
                                      <p:to>
                                        <p:strVal val="hidden"/>
                                      </p:to>
                                    </p:set>
                                  </p:childTnLst>
                                </p:cTn>
                              </p:par>
                              <p:par>
                                <p:cTn id="21" presetID="53" presetClass="entr" presetSubtype="16"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p:cTn id="23" dur="500" fill="hold"/>
                                        <p:tgtEl>
                                          <p:spTgt spid="21"/>
                                        </p:tgtEl>
                                        <p:attrNameLst>
                                          <p:attrName>ppt_w</p:attrName>
                                        </p:attrNameLst>
                                      </p:cBhvr>
                                      <p:tavLst>
                                        <p:tav tm="0">
                                          <p:val>
                                            <p:fltVal val="0"/>
                                          </p:val>
                                        </p:tav>
                                        <p:tav tm="100000">
                                          <p:val>
                                            <p:strVal val="#ppt_w"/>
                                          </p:val>
                                        </p:tav>
                                      </p:tavLst>
                                    </p:anim>
                                    <p:anim calcmode="lin" valueType="num">
                                      <p:cBhvr>
                                        <p:cTn id="24" dur="500" fill="hold"/>
                                        <p:tgtEl>
                                          <p:spTgt spid="21"/>
                                        </p:tgtEl>
                                        <p:attrNameLst>
                                          <p:attrName>ppt_h</p:attrName>
                                        </p:attrNameLst>
                                      </p:cBhvr>
                                      <p:tavLst>
                                        <p:tav tm="0">
                                          <p:val>
                                            <p:fltVal val="0"/>
                                          </p:val>
                                        </p:tav>
                                        <p:tav tm="100000">
                                          <p:val>
                                            <p:strVal val="#ppt_h"/>
                                          </p:val>
                                        </p:tav>
                                      </p:tavLst>
                                    </p:anim>
                                    <p:animEffect transition="in" filter="fade">
                                      <p:cBhvr>
                                        <p:cTn id="25" dur="500"/>
                                        <p:tgtEl>
                                          <p:spTgt spid="21"/>
                                        </p:tgtEl>
                                      </p:cBhvr>
                                    </p:animEffect>
                                  </p:childTnLst>
                                </p:cTn>
                              </p:par>
                              <p:par>
                                <p:cTn id="26" presetID="10" presetClass="exit" presetSubtype="0" fill="hold" grpId="1" nodeType="withEffect">
                                  <p:stCondLst>
                                    <p:cond delay="250"/>
                                  </p:stCondLst>
                                  <p:childTnLst>
                                    <p:animEffect transition="out" filter="fade">
                                      <p:cBhvr>
                                        <p:cTn id="27" dur="500"/>
                                        <p:tgtEl>
                                          <p:spTgt spid="21"/>
                                        </p:tgtEl>
                                      </p:cBhvr>
                                    </p:animEffect>
                                    <p:set>
                                      <p:cBhvr>
                                        <p:cTn id="28" dur="1" fill="hold">
                                          <p:stCondLst>
                                            <p:cond delay="499"/>
                                          </p:stCondLst>
                                        </p:cTn>
                                        <p:tgtEl>
                                          <p:spTgt spid="21"/>
                                        </p:tgtEl>
                                        <p:attrNameLst>
                                          <p:attrName>style.visibility</p:attrName>
                                        </p:attrNameLst>
                                      </p:cBhvr>
                                      <p:to>
                                        <p:strVal val="hidden"/>
                                      </p:to>
                                    </p:set>
                                  </p:childTnLst>
                                </p:cTn>
                              </p:par>
                              <p:par>
                                <p:cTn id="29" presetID="53" presetClass="entr" presetSubtype="16" fill="hold" grpId="0" nodeType="withEffect">
                                  <p:stCondLst>
                                    <p:cond delay="250"/>
                                  </p:stCondLst>
                                  <p:childTnLst>
                                    <p:set>
                                      <p:cBhvr>
                                        <p:cTn id="30" dur="1" fill="hold">
                                          <p:stCondLst>
                                            <p:cond delay="0"/>
                                          </p:stCondLst>
                                        </p:cTn>
                                        <p:tgtEl>
                                          <p:spTgt spid="22"/>
                                        </p:tgtEl>
                                        <p:attrNameLst>
                                          <p:attrName>style.visibility</p:attrName>
                                        </p:attrNameLst>
                                      </p:cBhvr>
                                      <p:to>
                                        <p:strVal val="visible"/>
                                      </p:to>
                                    </p:set>
                                    <p:anim calcmode="lin" valueType="num">
                                      <p:cBhvr>
                                        <p:cTn id="31" dur="500" fill="hold"/>
                                        <p:tgtEl>
                                          <p:spTgt spid="22"/>
                                        </p:tgtEl>
                                        <p:attrNameLst>
                                          <p:attrName>ppt_w</p:attrName>
                                        </p:attrNameLst>
                                      </p:cBhvr>
                                      <p:tavLst>
                                        <p:tav tm="0">
                                          <p:val>
                                            <p:fltVal val="0"/>
                                          </p:val>
                                        </p:tav>
                                        <p:tav tm="100000">
                                          <p:val>
                                            <p:strVal val="#ppt_w"/>
                                          </p:val>
                                        </p:tav>
                                      </p:tavLst>
                                    </p:anim>
                                    <p:anim calcmode="lin" valueType="num">
                                      <p:cBhvr>
                                        <p:cTn id="32" dur="500" fill="hold"/>
                                        <p:tgtEl>
                                          <p:spTgt spid="22"/>
                                        </p:tgtEl>
                                        <p:attrNameLst>
                                          <p:attrName>ppt_h</p:attrName>
                                        </p:attrNameLst>
                                      </p:cBhvr>
                                      <p:tavLst>
                                        <p:tav tm="0">
                                          <p:val>
                                            <p:fltVal val="0"/>
                                          </p:val>
                                        </p:tav>
                                        <p:tav tm="100000">
                                          <p:val>
                                            <p:strVal val="#ppt_h"/>
                                          </p:val>
                                        </p:tav>
                                      </p:tavLst>
                                    </p:anim>
                                    <p:animEffect transition="in" filter="fade">
                                      <p:cBhvr>
                                        <p:cTn id="33" dur="500"/>
                                        <p:tgtEl>
                                          <p:spTgt spid="22"/>
                                        </p:tgtEl>
                                      </p:cBhvr>
                                    </p:animEffect>
                                  </p:childTnLst>
                                </p:cTn>
                              </p:par>
                              <p:par>
                                <p:cTn id="34" presetID="10" presetClass="exit" presetSubtype="0" fill="hold" grpId="1" nodeType="withEffect">
                                  <p:stCondLst>
                                    <p:cond delay="500"/>
                                  </p:stCondLst>
                                  <p:childTnLst>
                                    <p:animEffect transition="out" filter="fade">
                                      <p:cBhvr>
                                        <p:cTn id="35" dur="500"/>
                                        <p:tgtEl>
                                          <p:spTgt spid="22"/>
                                        </p:tgtEl>
                                      </p:cBhvr>
                                    </p:animEffect>
                                    <p:set>
                                      <p:cBhvr>
                                        <p:cTn id="36"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9" grpId="0" animBg="1"/>
      <p:bldP spid="19" grpId="1" animBg="1"/>
      <p:bldP spid="21" grpId="0" animBg="1"/>
      <p:bldP spid="21" grpId="1" animBg="1"/>
      <p:bldP spid="22" grpId="0" animBg="1"/>
      <p:bldP spid="22" grpId="1"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DIVIDER with number">
    <p:bg>
      <p:bgPr>
        <a:solidFill>
          <a:schemeClr val="tx2"/>
        </a:solidFill>
        <a:effectLst/>
      </p:bgPr>
    </p:bg>
    <p:spTree>
      <p:nvGrpSpPr>
        <p:cNvPr id="1" name=""/>
        <p:cNvGrpSpPr/>
        <p:nvPr/>
      </p:nvGrpSpPr>
      <p:grpSpPr>
        <a:xfrm>
          <a:off x="0" y="0"/>
          <a:ext cx="0" cy="0"/>
          <a:chOff x="0" y="0"/>
          <a:chExt cx="0" cy="0"/>
        </a:xfrm>
      </p:grpSpPr>
      <p:sp>
        <p:nvSpPr>
          <p:cNvPr id="19" name="Freeform: Shape 18"/>
          <p:cNvSpPr/>
          <p:nvPr userDrawn="1"/>
        </p:nvSpPr>
        <p:spPr>
          <a:xfrm>
            <a:off x="3803737" y="-65233"/>
            <a:ext cx="4584526" cy="2297766"/>
          </a:xfrm>
          <a:custGeom>
            <a:avLst/>
            <a:gdLst>
              <a:gd name="connsiteX0" fmla="*/ 278 w 4584526"/>
              <a:gd name="connsiteY0" fmla="*/ 0 h 2297766"/>
              <a:gd name="connsiteX1" fmla="*/ 4584248 w 4584526"/>
              <a:gd name="connsiteY1" fmla="*/ 0 h 2297766"/>
              <a:gd name="connsiteX2" fmla="*/ 4584526 w 4584526"/>
              <a:gd name="connsiteY2" fmla="*/ 5503 h 2297766"/>
              <a:gd name="connsiteX3" fmla="*/ 2292263 w 4584526"/>
              <a:gd name="connsiteY3" fmla="*/ 2297766 h 2297766"/>
              <a:gd name="connsiteX4" fmla="*/ 0 w 4584526"/>
              <a:gd name="connsiteY4" fmla="*/ 5503 h 2297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4526" h="2297766">
                <a:moveTo>
                  <a:pt x="278" y="0"/>
                </a:moveTo>
                <a:lnTo>
                  <a:pt x="4584248" y="0"/>
                </a:lnTo>
                <a:lnTo>
                  <a:pt x="4584526" y="5503"/>
                </a:lnTo>
                <a:cubicBezTo>
                  <a:pt x="4584526" y="1271485"/>
                  <a:pt x="3558245" y="2297766"/>
                  <a:pt x="2292263" y="2297766"/>
                </a:cubicBezTo>
                <a:cubicBezTo>
                  <a:pt x="1026281" y="2297766"/>
                  <a:pt x="0" y="1271485"/>
                  <a:pt x="0" y="5503"/>
                </a:cubicBezTo>
                <a:close/>
              </a:path>
            </a:pathLst>
          </a:custGeom>
          <a:solidFill>
            <a:srgbClr val="000000"/>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Segoe UI"/>
              <a:ea typeface="+mn-ea"/>
              <a:cs typeface="+mn-cs"/>
            </a:endParaRPr>
          </a:p>
        </p:txBody>
      </p:sp>
      <p:sp>
        <p:nvSpPr>
          <p:cNvPr id="17" name="Footer Placeholder 4"/>
          <p:cNvSpPr txBox="1">
            <a:spLocks/>
          </p:cNvSpPr>
          <p:nvPr userDrawn="1"/>
        </p:nvSpPr>
        <p:spPr>
          <a:xfrm>
            <a:off x="4038600" y="6356350"/>
            <a:ext cx="4114800" cy="365125"/>
          </a:xfrm>
          <a:prstGeom prst="rect">
            <a:avLst/>
          </a:prstGeom>
        </p:spPr>
        <p:txBody>
          <a:bodyPr/>
          <a:lstStyle>
            <a:defPPr>
              <a:defRPr lang="en-US"/>
            </a:defPPr>
            <a:lvl1pPr marL="0" algn="l" defTabSz="914400" rtl="0" eaLnBrk="1" latinLnBrk="0" hangingPunct="1">
              <a:defRPr sz="11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3" name="Title 2"/>
          <p:cNvSpPr>
            <a:spLocks noGrp="1"/>
          </p:cNvSpPr>
          <p:nvPr>
            <p:ph type="title" hasCustomPrompt="1"/>
          </p:nvPr>
        </p:nvSpPr>
        <p:spPr>
          <a:xfrm>
            <a:off x="302995" y="3383280"/>
            <a:ext cx="11660405" cy="625641"/>
          </a:xfrm>
          <a:prstGeom prst="rect">
            <a:avLst/>
          </a:prstGeom>
        </p:spPr>
        <p:txBody>
          <a:bodyPr vert="horz" lIns="457200" tIns="45720" rIns="457200" bIns="45720" rtlCol="0" anchor="b">
            <a:noAutofit/>
          </a:bodyPr>
          <a:lstStyle>
            <a:lvl1pPr algn="ctr" defTabSz="914400" rtl="0" eaLnBrk="1" latinLnBrk="0" hangingPunct="1">
              <a:lnSpc>
                <a:spcPct val="90000"/>
              </a:lnSpc>
              <a:spcBef>
                <a:spcPct val="0"/>
              </a:spcBef>
              <a:buNone/>
              <a:defRPr lang="en-US" sz="4800" b="1" i="0" kern="1200" spc="40" baseline="0" dirty="0">
                <a:gradFill>
                  <a:gsLst>
                    <a:gs pos="0">
                      <a:schemeClr val="accent1">
                        <a:lumMod val="5000"/>
                        <a:lumOff val="95000"/>
                      </a:schemeClr>
                    </a:gs>
                    <a:gs pos="100000">
                      <a:schemeClr val="bg1"/>
                    </a:gs>
                  </a:gsLst>
                  <a:lin ang="5400000" scaled="1"/>
                </a:gradFill>
                <a:latin typeface="+mn-lt"/>
                <a:ea typeface="+mn-ea"/>
                <a:cs typeface="Segoe UI Semilight" panose="020B0402040204020203" pitchFamily="34" charset="0"/>
              </a:defRPr>
            </a:lvl1pPr>
          </a:lstStyle>
          <a:p>
            <a:pPr marL="0" marR="0" lvl="0" indent="0" fontAlgn="auto">
              <a:spcAft>
                <a:spcPts val="0"/>
              </a:spcAft>
              <a:buClrTx/>
              <a:buSzTx/>
              <a:buFontTx/>
              <a:tabLst/>
            </a:pPr>
            <a:r>
              <a:rPr lang="en-US" dirty="0"/>
              <a:t>CLICK TO EDIT MASTER TITLE STYLE</a:t>
            </a:r>
          </a:p>
        </p:txBody>
      </p:sp>
      <p:sp>
        <p:nvSpPr>
          <p:cNvPr id="22" name="Text Placeholder 3"/>
          <p:cNvSpPr>
            <a:spLocks noGrp="1"/>
          </p:cNvSpPr>
          <p:nvPr>
            <p:ph type="body" sz="quarter" idx="10" hasCustomPrompt="1"/>
          </p:nvPr>
        </p:nvSpPr>
        <p:spPr>
          <a:xfrm>
            <a:off x="3923323" y="186061"/>
            <a:ext cx="4376615" cy="627351"/>
          </a:xfrm>
        </p:spPr>
        <p:txBody>
          <a:bodyPr/>
          <a:lstStyle>
            <a:lvl1pPr algn="ctr">
              <a:defRPr sz="2000">
                <a:solidFill>
                  <a:schemeClr val="bg1"/>
                </a:solidFill>
              </a:defRPr>
            </a:lvl1pPr>
            <a:lvl2pPr algn="ctr">
              <a:defRPr sz="1400">
                <a:solidFill>
                  <a:schemeClr val="bg1"/>
                </a:solidFill>
              </a:defRPr>
            </a:lvl2pPr>
            <a:lvl3pPr algn="ctr">
              <a:defRPr>
                <a:solidFill>
                  <a:schemeClr val="bg1"/>
                </a:solidFill>
              </a:defRPr>
            </a:lvl3pPr>
            <a:lvl4pPr algn="ctr">
              <a:defRPr>
                <a:solidFill>
                  <a:schemeClr val="bg1"/>
                </a:solidFill>
              </a:defRPr>
            </a:lvl4pPr>
            <a:lvl5pPr>
              <a:defRPr>
                <a:solidFill>
                  <a:schemeClr val="bg1"/>
                </a:solidFill>
              </a:defRPr>
            </a:lvl5pPr>
          </a:lstStyle>
          <a:p>
            <a:pPr lvl="0"/>
            <a:r>
              <a:rPr lang="en-US" dirty="0"/>
              <a:t>Add Your Section Title Here</a:t>
            </a:r>
          </a:p>
          <a:p>
            <a:pPr lvl="1"/>
            <a:r>
              <a:rPr lang="en-US" dirty="0"/>
              <a:t>1</a:t>
            </a:r>
          </a:p>
        </p:txBody>
      </p:sp>
      <p:sp>
        <p:nvSpPr>
          <p:cNvPr id="23" name="Text Placeholder 3"/>
          <p:cNvSpPr>
            <a:spLocks noGrp="1"/>
          </p:cNvSpPr>
          <p:nvPr>
            <p:ph type="body" sz="quarter" idx="11" hasCustomPrompt="1"/>
          </p:nvPr>
        </p:nvSpPr>
        <p:spPr>
          <a:xfrm>
            <a:off x="304801" y="4206240"/>
            <a:ext cx="11658600" cy="424732"/>
          </a:xfrm>
        </p:spPr>
        <p:txBody>
          <a:bodyPr lIns="457200" rIns="45720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kumimoji="0" lang="en-US" sz="2400" b="0" i="0" u="none" strike="noStrike" kern="1200" cap="none" spc="0" normalizeH="0" baseline="0">
                <a:ln>
                  <a:noFill/>
                </a:ln>
                <a:solidFill>
                  <a:srgbClr val="FFFFFF">
                    <a:lumMod val="85000"/>
                    <a:lumOff val="15000"/>
                  </a:srgbClr>
                </a:solidFill>
                <a:effectLst/>
                <a:uLnTx/>
                <a:uFillTx/>
                <a:latin typeface="Segoe UI Semilight" panose="020B0402040204020203" pitchFamily="34" charset="0"/>
                <a:ea typeface="+mn-ea"/>
                <a:cs typeface="Segoe UI Semilight" panose="020B0402040204020203"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FFFFFF">
                    <a:lumMod val="85000"/>
                    <a:lumOff val="15000"/>
                  </a:srgbClr>
                </a:solidFill>
                <a:effectLst/>
                <a:uLnTx/>
                <a:uFillTx/>
                <a:latin typeface="Segoe UI Semilight" panose="020B0402040204020203" pitchFamily="34" charset="0"/>
                <a:ea typeface="+mn-ea"/>
                <a:cs typeface="Segoe UI Semilight" panose="020B0402040204020203" pitchFamily="34" charset="0"/>
              </a:rPr>
              <a:t>Add a short summary sentence here about title/statement above</a:t>
            </a:r>
          </a:p>
        </p:txBody>
      </p:sp>
      <p:sp>
        <p:nvSpPr>
          <p:cNvPr id="6" name="Text Placeholder 5"/>
          <p:cNvSpPr>
            <a:spLocks noGrp="1"/>
          </p:cNvSpPr>
          <p:nvPr>
            <p:ph type="body" sz="quarter" idx="12" hasCustomPrompt="1"/>
          </p:nvPr>
        </p:nvSpPr>
        <p:spPr>
          <a:xfrm>
            <a:off x="5737094" y="1007413"/>
            <a:ext cx="792205" cy="1200329"/>
          </a:xfrm>
        </p:spPr>
        <p:txBody>
          <a:bodyPr wrap="none" anchor="ctr"/>
          <a:lstStyle>
            <a:lvl1pPr algn="ctr">
              <a:defRPr kumimoji="0" lang="en-US" sz="8000" b="1" i="0" u="none" strike="noStrike" kern="1200" cap="none" spc="0" normalizeH="0" baseline="0" dirty="0">
                <a:ln>
                  <a:noFill/>
                </a:ln>
                <a:solidFill>
                  <a:schemeClr val="accent4"/>
                </a:solidFill>
                <a:effectLst/>
                <a:uLnTx/>
                <a:uFillTx/>
                <a:latin typeface="Segoe UI" panose="020B0502040204020203" pitchFamily="34" charset="0"/>
                <a:ea typeface="+mn-ea"/>
                <a:cs typeface="Segoe UI" panose="020B0502040204020203"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a:t>
            </a:r>
          </a:p>
        </p:txBody>
      </p:sp>
    </p:spTree>
    <p:extLst>
      <p:ext uri="{BB962C8B-B14F-4D97-AF65-F5344CB8AC3E}">
        <p14:creationId xmlns:p14="http://schemas.microsoft.com/office/powerpoint/2010/main" val="26418748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DONUT BASE SECTION DIVIDER">
    <p:bg>
      <p:bgPr>
        <a:solidFill>
          <a:schemeClr val="bg2"/>
        </a:solidFill>
        <a:effectLst/>
      </p:bgPr>
    </p:bg>
    <p:spTree>
      <p:nvGrpSpPr>
        <p:cNvPr id="1" name=""/>
        <p:cNvGrpSpPr/>
        <p:nvPr/>
      </p:nvGrpSpPr>
      <p:grpSpPr>
        <a:xfrm>
          <a:off x="0" y="0"/>
          <a:ext cx="0" cy="0"/>
          <a:chOff x="0" y="0"/>
          <a:chExt cx="0" cy="0"/>
        </a:xfrm>
      </p:grpSpPr>
      <p:sp>
        <p:nvSpPr>
          <p:cNvPr id="7" name="Oval 6"/>
          <p:cNvSpPr/>
          <p:nvPr userDrawn="1"/>
        </p:nvSpPr>
        <p:spPr>
          <a:xfrm>
            <a:off x="2861702" y="157952"/>
            <a:ext cx="6483179" cy="648317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3448777" y="2935629"/>
            <a:ext cx="5208335" cy="927824"/>
          </a:xfrm>
          <a:prstGeom prst="rect">
            <a:avLst/>
          </a:prstGeom>
        </p:spPr>
        <p:txBody>
          <a:bodyPr anchor="ctr"/>
          <a:lstStyle>
            <a:lvl1pPr algn="ctr">
              <a:lnSpc>
                <a:spcPct val="95000"/>
              </a:lnSpc>
              <a:defRPr sz="4000">
                <a:solidFill>
                  <a:schemeClr val="tx1"/>
                </a:solidFill>
              </a:defRPr>
            </a:lvl1pPr>
          </a:lstStyle>
          <a:p>
            <a:r>
              <a:rPr lang="en-US" dirty="0"/>
              <a:t>CLICK TO EDIT TITLE</a:t>
            </a:r>
          </a:p>
        </p:txBody>
      </p:sp>
      <p:sp>
        <p:nvSpPr>
          <p:cNvPr id="9" name="dots"/>
          <p:cNvSpPr>
            <a:spLocks noChangeAspect="1"/>
          </p:cNvSpPr>
          <p:nvPr userDrawn="1"/>
        </p:nvSpPr>
        <p:spPr>
          <a:xfrm>
            <a:off x="3448777" y="745024"/>
            <a:ext cx="5309024" cy="5309025"/>
          </a:xfrm>
          <a:prstGeom prst="ellipse">
            <a:avLst/>
          </a:prstGeom>
          <a:noFill/>
          <a:ln w="184150" cap="rnd" cmpd="sng" algn="ctr">
            <a:solidFill>
              <a:schemeClr val="accent4"/>
            </a:solidFill>
            <a:prstDash val="sysDot"/>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70637638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Quote dark option FLUSH LEFT">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304800" y="2884235"/>
            <a:ext cx="11658600" cy="1089529"/>
          </a:xfrm>
        </p:spPr>
        <p:txBody>
          <a:bodyPr anchor="ctr"/>
          <a:lstStyle>
            <a:lvl1pPr marL="231775" indent="-231775" algn="l">
              <a:spcBef>
                <a:spcPts val="0"/>
              </a:spcBef>
              <a:defRPr sz="3600" b="0" baseline="0">
                <a:gradFill>
                  <a:gsLst>
                    <a:gs pos="0">
                      <a:schemeClr val="accent1">
                        <a:lumMod val="5000"/>
                        <a:lumOff val="95000"/>
                      </a:schemeClr>
                    </a:gs>
                    <a:gs pos="100000">
                      <a:schemeClr val="bg1"/>
                    </a:gs>
                  </a:gsLst>
                  <a:lin ang="5400000" scaled="1"/>
                </a:gradFill>
              </a:defRPr>
            </a:lvl1pPr>
            <a:lvl2pPr marL="109538" indent="0" algn="l">
              <a:spcBef>
                <a:spcPts val="0"/>
              </a:spcBef>
              <a:defRPr sz="3600" b="1">
                <a:gradFill>
                  <a:gsLst>
                    <a:gs pos="0">
                      <a:schemeClr val="accent1">
                        <a:lumMod val="5000"/>
                        <a:lumOff val="95000"/>
                      </a:schemeClr>
                    </a:gs>
                    <a:gs pos="100000">
                      <a:schemeClr val="bg1"/>
                    </a:gs>
                  </a:gsLst>
                  <a:lin ang="5400000" scaled="1"/>
                </a:gradFill>
                <a:latin typeface="+mn-lt"/>
              </a:defRPr>
            </a:lvl2pPr>
          </a:lstStyle>
          <a:p>
            <a:pPr lvl="0"/>
            <a:r>
              <a:rPr lang="en-US" dirty="0"/>
              <a:t>“QUOTATION.”</a:t>
            </a:r>
          </a:p>
          <a:p>
            <a:pPr lvl="1"/>
            <a:r>
              <a:rPr lang="en-US" dirty="0"/>
              <a:t> BOLD</a:t>
            </a:r>
          </a:p>
        </p:txBody>
      </p:sp>
      <p:sp>
        <p:nvSpPr>
          <p:cNvPr id="7" name="Freeform: Shape 6"/>
          <p:cNvSpPr/>
          <p:nvPr userDrawn="1"/>
        </p:nvSpPr>
        <p:spPr>
          <a:xfrm>
            <a:off x="129521" y="0"/>
            <a:ext cx="2749481" cy="1364786"/>
          </a:xfrm>
          <a:custGeom>
            <a:avLst/>
            <a:gdLst>
              <a:gd name="connsiteX0" fmla="*/ 0 w 4741280"/>
              <a:gd name="connsiteY0" fmla="*/ 0 h 2353474"/>
              <a:gd name="connsiteX1" fmla="*/ 4741280 w 4741280"/>
              <a:gd name="connsiteY1" fmla="*/ 0 h 2353474"/>
              <a:gd name="connsiteX2" fmla="*/ 4729949 w 4741280"/>
              <a:gd name="connsiteY2" fmla="*/ 224399 h 2353474"/>
              <a:gd name="connsiteX3" fmla="*/ 2370640 w 4741280"/>
              <a:gd name="connsiteY3" fmla="*/ 2353474 h 2353474"/>
              <a:gd name="connsiteX4" fmla="*/ 11331 w 4741280"/>
              <a:gd name="connsiteY4" fmla="*/ 224399 h 235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1280" h="2353474">
                <a:moveTo>
                  <a:pt x="0" y="0"/>
                </a:moveTo>
                <a:lnTo>
                  <a:pt x="4741280" y="0"/>
                </a:lnTo>
                <a:lnTo>
                  <a:pt x="4729949" y="224399"/>
                </a:lnTo>
                <a:cubicBezTo>
                  <a:pt x="4608502" y="1420269"/>
                  <a:pt x="3598552" y="2353474"/>
                  <a:pt x="2370640" y="2353474"/>
                </a:cubicBezTo>
                <a:cubicBezTo>
                  <a:pt x="1142728" y="2353474"/>
                  <a:pt x="132779" y="1420269"/>
                  <a:pt x="11331" y="22439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sz="quarter" idx="14" hasCustomPrompt="1"/>
          </p:nvPr>
        </p:nvSpPr>
        <p:spPr>
          <a:xfrm>
            <a:off x="3865562" y="5276808"/>
            <a:ext cx="8097838" cy="369332"/>
          </a:xfrm>
        </p:spPr>
        <p:txBody>
          <a:bodyPr/>
          <a:lstStyle>
            <a:lvl1pPr algn="r">
              <a:spcBef>
                <a:spcPts val="0"/>
              </a:spcBef>
              <a:defRPr sz="2000">
                <a:solidFill>
                  <a:schemeClr val="bg1"/>
                </a:solidFill>
              </a:defRPr>
            </a:lvl1pPr>
            <a:lvl2pPr algn="r">
              <a:defRPr>
                <a:solidFill>
                  <a:schemeClr val="bg1"/>
                </a:solidFill>
              </a:defRPr>
            </a:lvl2pPr>
          </a:lstStyle>
          <a:p>
            <a:pPr lvl="0"/>
            <a:r>
              <a:rPr lang="en-US" dirty="0"/>
              <a:t>—Name and Company/Source goes here</a:t>
            </a:r>
          </a:p>
        </p:txBody>
      </p:sp>
    </p:spTree>
    <p:extLst>
      <p:ext uri="{BB962C8B-B14F-4D97-AF65-F5344CB8AC3E}">
        <p14:creationId xmlns:p14="http://schemas.microsoft.com/office/powerpoint/2010/main" val="32662804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Quote dark option CENTERE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304800" y="2884235"/>
            <a:ext cx="11658600" cy="1089529"/>
          </a:xfrm>
        </p:spPr>
        <p:txBody>
          <a:bodyPr anchor="ctr"/>
          <a:lstStyle>
            <a:lvl1pPr algn="ctr">
              <a:spcBef>
                <a:spcPts val="0"/>
              </a:spcBef>
              <a:defRPr sz="3600" b="0" baseline="0">
                <a:gradFill>
                  <a:gsLst>
                    <a:gs pos="0">
                      <a:schemeClr val="accent1">
                        <a:lumMod val="5000"/>
                        <a:lumOff val="95000"/>
                      </a:schemeClr>
                    </a:gs>
                    <a:gs pos="100000">
                      <a:schemeClr val="bg1"/>
                    </a:gs>
                  </a:gsLst>
                  <a:lin ang="5400000" scaled="1"/>
                </a:gradFill>
              </a:defRPr>
            </a:lvl1pPr>
            <a:lvl2pPr algn="ctr">
              <a:spcBef>
                <a:spcPts val="0"/>
              </a:spcBef>
              <a:defRPr sz="3600" b="1">
                <a:gradFill>
                  <a:gsLst>
                    <a:gs pos="0">
                      <a:schemeClr val="accent1">
                        <a:lumMod val="5000"/>
                        <a:lumOff val="95000"/>
                      </a:schemeClr>
                    </a:gs>
                    <a:gs pos="100000">
                      <a:schemeClr val="bg1"/>
                    </a:gs>
                  </a:gsLst>
                  <a:lin ang="5400000" scaled="1"/>
                </a:gradFill>
                <a:latin typeface="+mn-lt"/>
              </a:defRPr>
            </a:lvl2pPr>
          </a:lstStyle>
          <a:p>
            <a:pPr lvl="0"/>
            <a:r>
              <a:rPr lang="en-US" dirty="0"/>
              <a:t>“QUOTATION.”</a:t>
            </a:r>
          </a:p>
          <a:p>
            <a:pPr lvl="1"/>
            <a:r>
              <a:rPr lang="en-US" dirty="0"/>
              <a:t>BOLD</a:t>
            </a:r>
          </a:p>
        </p:txBody>
      </p:sp>
      <p:sp>
        <p:nvSpPr>
          <p:cNvPr id="7" name="Freeform: Shape 6"/>
          <p:cNvSpPr/>
          <p:nvPr userDrawn="1"/>
        </p:nvSpPr>
        <p:spPr>
          <a:xfrm>
            <a:off x="129521" y="0"/>
            <a:ext cx="2749481" cy="1364786"/>
          </a:xfrm>
          <a:custGeom>
            <a:avLst/>
            <a:gdLst>
              <a:gd name="connsiteX0" fmla="*/ 0 w 4741280"/>
              <a:gd name="connsiteY0" fmla="*/ 0 h 2353474"/>
              <a:gd name="connsiteX1" fmla="*/ 4741280 w 4741280"/>
              <a:gd name="connsiteY1" fmla="*/ 0 h 2353474"/>
              <a:gd name="connsiteX2" fmla="*/ 4729949 w 4741280"/>
              <a:gd name="connsiteY2" fmla="*/ 224399 h 2353474"/>
              <a:gd name="connsiteX3" fmla="*/ 2370640 w 4741280"/>
              <a:gd name="connsiteY3" fmla="*/ 2353474 h 2353474"/>
              <a:gd name="connsiteX4" fmla="*/ 11331 w 4741280"/>
              <a:gd name="connsiteY4" fmla="*/ 224399 h 235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1280" h="2353474">
                <a:moveTo>
                  <a:pt x="0" y="0"/>
                </a:moveTo>
                <a:lnTo>
                  <a:pt x="4741280" y="0"/>
                </a:lnTo>
                <a:lnTo>
                  <a:pt x="4729949" y="224399"/>
                </a:lnTo>
                <a:cubicBezTo>
                  <a:pt x="4608502" y="1420269"/>
                  <a:pt x="3598552" y="2353474"/>
                  <a:pt x="2370640" y="2353474"/>
                </a:cubicBezTo>
                <a:cubicBezTo>
                  <a:pt x="1142728" y="2353474"/>
                  <a:pt x="132779" y="1420269"/>
                  <a:pt x="11331" y="22439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sz="quarter" idx="14" hasCustomPrompt="1"/>
          </p:nvPr>
        </p:nvSpPr>
        <p:spPr>
          <a:xfrm>
            <a:off x="3865562" y="5276808"/>
            <a:ext cx="8097838" cy="369332"/>
          </a:xfrm>
        </p:spPr>
        <p:txBody>
          <a:bodyPr/>
          <a:lstStyle>
            <a:lvl1pPr algn="r">
              <a:spcBef>
                <a:spcPts val="0"/>
              </a:spcBef>
              <a:defRPr sz="2000">
                <a:solidFill>
                  <a:schemeClr val="bg1"/>
                </a:solidFill>
              </a:defRPr>
            </a:lvl1pPr>
            <a:lvl2pPr algn="r">
              <a:defRPr>
                <a:solidFill>
                  <a:schemeClr val="bg1"/>
                </a:solidFill>
              </a:defRPr>
            </a:lvl2pPr>
          </a:lstStyle>
          <a:p>
            <a:pPr lvl="0"/>
            <a:r>
              <a:rPr lang="en-US" dirty="0"/>
              <a:t>—Name and Company/Source goes here</a:t>
            </a:r>
          </a:p>
        </p:txBody>
      </p:sp>
    </p:spTree>
    <p:extLst>
      <p:ext uri="{BB962C8B-B14F-4D97-AF65-F5344CB8AC3E}">
        <p14:creationId xmlns:p14="http://schemas.microsoft.com/office/powerpoint/2010/main" val="30316313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Quote dark option FLUSH LEFT">
    <p:bg>
      <p:bgPr>
        <a:solidFill>
          <a:schemeClr val="tx2"/>
        </a:solid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304800" y="2884235"/>
            <a:ext cx="11658600" cy="1089529"/>
          </a:xfrm>
        </p:spPr>
        <p:txBody>
          <a:bodyPr anchor="ctr"/>
          <a:lstStyle>
            <a:lvl1pPr marL="231775" indent="-231775" algn="l">
              <a:spcBef>
                <a:spcPts val="0"/>
              </a:spcBef>
              <a:defRPr sz="3600" b="0" baseline="0">
                <a:gradFill>
                  <a:gsLst>
                    <a:gs pos="0">
                      <a:schemeClr val="accent1">
                        <a:lumMod val="5000"/>
                        <a:lumOff val="95000"/>
                      </a:schemeClr>
                    </a:gs>
                    <a:gs pos="100000">
                      <a:schemeClr val="bg1"/>
                    </a:gs>
                  </a:gsLst>
                  <a:lin ang="5400000" scaled="1"/>
                </a:gradFill>
              </a:defRPr>
            </a:lvl1pPr>
            <a:lvl2pPr marL="109538" indent="0" algn="l">
              <a:spcBef>
                <a:spcPts val="0"/>
              </a:spcBef>
              <a:defRPr sz="3600" b="1">
                <a:gradFill>
                  <a:gsLst>
                    <a:gs pos="0">
                      <a:schemeClr val="accent1">
                        <a:lumMod val="5000"/>
                        <a:lumOff val="95000"/>
                      </a:schemeClr>
                    </a:gs>
                    <a:gs pos="100000">
                      <a:schemeClr val="bg1"/>
                    </a:gs>
                  </a:gsLst>
                  <a:lin ang="5400000" scaled="1"/>
                </a:gradFill>
                <a:latin typeface="+mn-lt"/>
              </a:defRPr>
            </a:lvl2pPr>
          </a:lstStyle>
          <a:p>
            <a:pPr lvl="0"/>
            <a:r>
              <a:rPr lang="en-US" dirty="0"/>
              <a:t>“QUOTATION.”</a:t>
            </a:r>
          </a:p>
          <a:p>
            <a:pPr lvl="1"/>
            <a:r>
              <a:rPr lang="en-US" dirty="0"/>
              <a:t> BOLD</a:t>
            </a:r>
          </a:p>
        </p:txBody>
      </p:sp>
      <p:sp>
        <p:nvSpPr>
          <p:cNvPr id="7" name="Freeform: Shape 6"/>
          <p:cNvSpPr/>
          <p:nvPr userDrawn="1"/>
        </p:nvSpPr>
        <p:spPr>
          <a:xfrm>
            <a:off x="129521" y="0"/>
            <a:ext cx="2749481" cy="1364786"/>
          </a:xfrm>
          <a:custGeom>
            <a:avLst/>
            <a:gdLst>
              <a:gd name="connsiteX0" fmla="*/ 0 w 4741280"/>
              <a:gd name="connsiteY0" fmla="*/ 0 h 2353474"/>
              <a:gd name="connsiteX1" fmla="*/ 4741280 w 4741280"/>
              <a:gd name="connsiteY1" fmla="*/ 0 h 2353474"/>
              <a:gd name="connsiteX2" fmla="*/ 4729949 w 4741280"/>
              <a:gd name="connsiteY2" fmla="*/ 224399 h 2353474"/>
              <a:gd name="connsiteX3" fmla="*/ 2370640 w 4741280"/>
              <a:gd name="connsiteY3" fmla="*/ 2353474 h 2353474"/>
              <a:gd name="connsiteX4" fmla="*/ 11331 w 4741280"/>
              <a:gd name="connsiteY4" fmla="*/ 224399 h 235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1280" h="2353474">
                <a:moveTo>
                  <a:pt x="0" y="0"/>
                </a:moveTo>
                <a:lnTo>
                  <a:pt x="4741280" y="0"/>
                </a:lnTo>
                <a:lnTo>
                  <a:pt x="4729949" y="224399"/>
                </a:lnTo>
                <a:cubicBezTo>
                  <a:pt x="4608502" y="1420269"/>
                  <a:pt x="3598552" y="2353474"/>
                  <a:pt x="2370640" y="2353474"/>
                </a:cubicBezTo>
                <a:cubicBezTo>
                  <a:pt x="1142728" y="2353474"/>
                  <a:pt x="132779" y="1420269"/>
                  <a:pt x="11331" y="22439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sz="quarter" idx="14" hasCustomPrompt="1"/>
          </p:nvPr>
        </p:nvSpPr>
        <p:spPr>
          <a:xfrm>
            <a:off x="3865562" y="5276808"/>
            <a:ext cx="8097838" cy="369332"/>
          </a:xfrm>
        </p:spPr>
        <p:txBody>
          <a:bodyPr/>
          <a:lstStyle>
            <a:lvl1pPr algn="r">
              <a:spcBef>
                <a:spcPts val="0"/>
              </a:spcBef>
              <a:defRPr sz="2000" b="0">
                <a:solidFill>
                  <a:schemeClr val="bg1"/>
                </a:solidFill>
              </a:defRPr>
            </a:lvl1pPr>
            <a:lvl2pPr algn="r">
              <a:defRPr>
                <a:solidFill>
                  <a:schemeClr val="bg1"/>
                </a:solidFill>
              </a:defRPr>
            </a:lvl2pPr>
          </a:lstStyle>
          <a:p>
            <a:pPr lvl="0"/>
            <a:r>
              <a:rPr lang="en-US" dirty="0"/>
              <a:t>—Name and Company/Source goes here</a:t>
            </a:r>
          </a:p>
        </p:txBody>
      </p:sp>
    </p:spTree>
    <p:extLst>
      <p:ext uri="{BB962C8B-B14F-4D97-AF65-F5344CB8AC3E}">
        <p14:creationId xmlns:p14="http://schemas.microsoft.com/office/powerpoint/2010/main" val="20757391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Quote light option CENTERED">
    <p:spTree>
      <p:nvGrpSpPr>
        <p:cNvPr id="1" name=""/>
        <p:cNvGrpSpPr/>
        <p:nvPr/>
      </p:nvGrpSpPr>
      <p:grpSpPr>
        <a:xfrm>
          <a:off x="0" y="0"/>
          <a:ext cx="0" cy="0"/>
          <a:chOff x="0" y="0"/>
          <a:chExt cx="0" cy="0"/>
        </a:xfrm>
      </p:grpSpPr>
      <p:sp>
        <p:nvSpPr>
          <p:cNvPr id="9" name="TextBox 8"/>
          <p:cNvSpPr txBox="1"/>
          <p:nvPr userDrawn="1"/>
        </p:nvSpPr>
        <p:spPr>
          <a:xfrm>
            <a:off x="5648960" y="419100"/>
            <a:ext cx="894080" cy="1862048"/>
          </a:xfrm>
          <a:prstGeom prst="rect">
            <a:avLst/>
          </a:prstGeom>
          <a:noFill/>
        </p:spPr>
        <p:txBody>
          <a:bodyPr wrap="square" rtlCol="0">
            <a:spAutoFit/>
          </a:bodyPr>
          <a:lstStyle/>
          <a:p>
            <a:r>
              <a:rPr lang="en-US" sz="11500" dirty="0">
                <a:solidFill>
                  <a:schemeClr val="accent4"/>
                </a:solidFill>
                <a:latin typeface="Arial Black" panose="020B0A04020102020204" pitchFamily="34" charset="0"/>
              </a:rPr>
              <a:t>“</a:t>
            </a:r>
            <a:endParaRPr lang="en-US" sz="2800" dirty="0">
              <a:solidFill>
                <a:schemeClr val="accent4"/>
              </a:solidFill>
            </a:endParaRPr>
          </a:p>
        </p:txBody>
      </p:sp>
      <p:sp>
        <p:nvSpPr>
          <p:cNvPr id="5" name="Text Placeholder 2"/>
          <p:cNvSpPr>
            <a:spLocks noGrp="1"/>
          </p:cNvSpPr>
          <p:nvPr>
            <p:ph type="body" sz="quarter" idx="14" hasCustomPrompt="1"/>
          </p:nvPr>
        </p:nvSpPr>
        <p:spPr>
          <a:xfrm>
            <a:off x="3408362" y="5335071"/>
            <a:ext cx="8097838" cy="369332"/>
          </a:xfrm>
        </p:spPr>
        <p:txBody>
          <a:bodyPr/>
          <a:lstStyle>
            <a:lvl1pPr algn="r">
              <a:spcBef>
                <a:spcPts val="0"/>
              </a:spcBef>
              <a:defRPr sz="2000">
                <a:solidFill>
                  <a:schemeClr val="tx2"/>
                </a:solidFill>
              </a:defRPr>
            </a:lvl1pPr>
            <a:lvl2pPr algn="r">
              <a:defRPr>
                <a:solidFill>
                  <a:schemeClr val="bg1"/>
                </a:solidFill>
              </a:defRPr>
            </a:lvl2pPr>
          </a:lstStyle>
          <a:p>
            <a:pPr lvl="0"/>
            <a:r>
              <a:rPr lang="en-US" dirty="0"/>
              <a:t>—Name and Company/Source goes here</a:t>
            </a:r>
          </a:p>
        </p:txBody>
      </p:sp>
      <p:sp>
        <p:nvSpPr>
          <p:cNvPr id="6" name="Text Placeholder 7"/>
          <p:cNvSpPr>
            <a:spLocks noGrp="1"/>
          </p:cNvSpPr>
          <p:nvPr>
            <p:ph type="body" sz="quarter" idx="13" hasCustomPrompt="1"/>
          </p:nvPr>
        </p:nvSpPr>
        <p:spPr>
          <a:xfrm>
            <a:off x="304800" y="2884235"/>
            <a:ext cx="11658600" cy="1089529"/>
          </a:xfrm>
        </p:spPr>
        <p:txBody>
          <a:bodyPr anchor="ctr"/>
          <a:lstStyle>
            <a:lvl1pPr algn="ctr">
              <a:spcBef>
                <a:spcPts val="0"/>
              </a:spcBef>
              <a:defRPr sz="3600" b="0" baseline="0">
                <a:solidFill>
                  <a:schemeClr val="tx1">
                    <a:lumMod val="75000"/>
                    <a:lumOff val="25000"/>
                  </a:schemeClr>
                </a:solidFill>
              </a:defRPr>
            </a:lvl1pPr>
            <a:lvl2pPr algn="ctr">
              <a:spcBef>
                <a:spcPts val="0"/>
              </a:spcBef>
              <a:defRPr sz="3600" b="1">
                <a:solidFill>
                  <a:schemeClr val="tx1">
                    <a:lumMod val="75000"/>
                    <a:lumOff val="25000"/>
                  </a:schemeClr>
                </a:solidFill>
                <a:latin typeface="+mn-lt"/>
              </a:defRPr>
            </a:lvl2pPr>
          </a:lstStyle>
          <a:p>
            <a:pPr lvl="0"/>
            <a:r>
              <a:rPr lang="en-US" dirty="0"/>
              <a:t>“QUOTATION.”</a:t>
            </a:r>
          </a:p>
          <a:p>
            <a:pPr lvl="1"/>
            <a:r>
              <a:rPr lang="en-US" dirty="0"/>
              <a:t>BOLD</a:t>
            </a:r>
          </a:p>
        </p:txBody>
      </p:sp>
      <p:sp>
        <p:nvSpPr>
          <p:cNvPr id="7" name="Slide Number Placeholder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fld id="{4997E989-D798-4C62-8E93-3D2D613C2488}" type="slidenum">
              <a:rPr lang="en-US" smtClean="0"/>
              <a:pPr/>
              <a:t>‹#›</a:t>
            </a:fld>
            <a:endParaRPr lang="en-US" dirty="0"/>
          </a:p>
        </p:txBody>
      </p:sp>
    </p:spTree>
    <p:extLst>
      <p:ext uri="{BB962C8B-B14F-4D97-AF65-F5344CB8AC3E}">
        <p14:creationId xmlns:p14="http://schemas.microsoft.com/office/powerpoint/2010/main" val="24609228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dark Callout with small Non-bulleted">
    <p:bg>
      <p:bgPr>
        <a:solidFill>
          <a:schemeClr val="tx2"/>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304800" y="2597273"/>
            <a:ext cx="4868985" cy="1643527"/>
          </a:xfrm>
        </p:spPr>
        <p:txBody>
          <a:bodyPr wrap="square" lIns="91440" rIns="91440">
            <a:spAutoFit/>
          </a:bodyPr>
          <a:lstStyle>
            <a:lvl1pPr marL="0" marR="0" indent="0" algn="l" defTabSz="914367" rtl="0" eaLnBrk="1" fontAlgn="auto" latinLnBrk="0" hangingPunct="1">
              <a:lnSpc>
                <a:spcPct val="90000"/>
              </a:lnSpc>
              <a:spcBef>
                <a:spcPts val="1200"/>
              </a:spcBef>
              <a:spcAft>
                <a:spcPts val="0"/>
              </a:spcAft>
              <a:buClr>
                <a:schemeClr val="tx1"/>
              </a:buClr>
              <a:buSzPct val="90000"/>
              <a:buFont typeface="Wingdings" pitchFamily="2" charset="2"/>
              <a:buNone/>
              <a:tabLst/>
              <a:defRPr lang="en-US" sz="2800" b="0" kern="1200" spc="0" baseline="0" dirty="0">
                <a:solidFill>
                  <a:schemeClr val="bg1"/>
                </a:solidFill>
                <a:latin typeface="+mj-lt"/>
                <a:ea typeface="+mn-ea"/>
                <a:cs typeface="+mn-cs"/>
              </a:defRPr>
            </a:lvl1pPr>
            <a:lvl2pPr marL="0" indent="0">
              <a:buNone/>
              <a:defRPr sz="1961"/>
            </a:lvl2pPr>
            <a:lvl3pPr marL="227209" indent="0">
              <a:buNone/>
              <a:tabLst/>
              <a:defRPr sz="1961"/>
            </a:lvl3pPr>
            <a:lvl4pPr marL="451306" indent="0">
              <a:buNone/>
              <a:defRPr/>
            </a:lvl4pPr>
            <a:lvl5pPr marL="672290" indent="0">
              <a:buNone/>
              <a:tabLst/>
              <a:defRPr/>
            </a:lvl5pPr>
          </a:lstStyle>
          <a:p>
            <a:r>
              <a:rPr lang="en-US" dirty="0"/>
              <a:t>A short introduction</a:t>
            </a:r>
            <a:br>
              <a:rPr lang="en-US" dirty="0"/>
            </a:br>
            <a:r>
              <a:rPr lang="en-US" dirty="0"/>
              <a:t>to the data, revealing</a:t>
            </a:r>
            <a:br>
              <a:rPr lang="en-US" dirty="0"/>
            </a:br>
            <a:r>
              <a:rPr lang="en-US" dirty="0"/>
              <a:t>points one at a time, will enhance comprehension.</a:t>
            </a:r>
          </a:p>
        </p:txBody>
      </p:sp>
      <p:sp>
        <p:nvSpPr>
          <p:cNvPr id="9" name="Text Placeholder 8"/>
          <p:cNvSpPr>
            <a:spLocks noGrp="1"/>
          </p:cNvSpPr>
          <p:nvPr>
            <p:ph type="body" sz="quarter" idx="11"/>
          </p:nvPr>
        </p:nvSpPr>
        <p:spPr>
          <a:xfrm>
            <a:off x="6096000" y="419100"/>
            <a:ext cx="5671764" cy="1843069"/>
          </a:xfrm>
        </p:spPr>
        <p:txBody>
          <a:bodyPr/>
          <a:lstStyle>
            <a:lvl1pPr marL="0" indent="0" algn="l">
              <a:buNone/>
              <a:defRPr sz="2200">
                <a:gradFill>
                  <a:gsLst>
                    <a:gs pos="15000">
                      <a:schemeClr val="bg1"/>
                    </a:gs>
                    <a:gs pos="47000">
                      <a:schemeClr val="bg1"/>
                    </a:gs>
                  </a:gsLst>
                  <a:lin ang="5400000" scaled="1"/>
                </a:gradFill>
                <a:latin typeface="+mn-lt"/>
              </a:defRPr>
            </a:lvl1pPr>
            <a:lvl2pPr marL="0" indent="0" algn="l">
              <a:buNone/>
              <a:defRPr sz="2000">
                <a:gradFill>
                  <a:gsLst>
                    <a:gs pos="15000">
                      <a:schemeClr val="bg1"/>
                    </a:gs>
                    <a:gs pos="47000">
                      <a:schemeClr val="bg1"/>
                    </a:gs>
                  </a:gsLst>
                  <a:lin ang="5400000" scaled="1"/>
                </a:gradFill>
                <a:latin typeface="+mn-lt"/>
              </a:defRPr>
            </a:lvl2pPr>
            <a:lvl3pPr marL="0" indent="0" algn="l">
              <a:buNone/>
              <a:defRPr sz="1800">
                <a:gradFill>
                  <a:gsLst>
                    <a:gs pos="15000">
                      <a:schemeClr val="bg1"/>
                    </a:gs>
                    <a:gs pos="47000">
                      <a:schemeClr val="bg1"/>
                    </a:gs>
                  </a:gsLst>
                  <a:lin ang="5400000" scaled="1"/>
                </a:gradFill>
                <a:latin typeface="+mn-lt"/>
              </a:defRPr>
            </a:lvl3pPr>
            <a:lvl4pPr marL="0" indent="0" algn="l">
              <a:buNone/>
              <a:defRPr sz="1600">
                <a:gradFill>
                  <a:gsLst>
                    <a:gs pos="15000">
                      <a:schemeClr val="bg1"/>
                    </a:gs>
                    <a:gs pos="47000">
                      <a:schemeClr val="bg1"/>
                    </a:gs>
                  </a:gsLst>
                  <a:lin ang="5400000" scaled="1"/>
                </a:gradFill>
                <a:latin typeface="+mn-lt"/>
              </a:defRPr>
            </a:lvl4pPr>
            <a:lvl5pPr marL="0" indent="0" algn="l">
              <a:buNone/>
              <a:defRPr sz="1600">
                <a:gradFill>
                  <a:gsLst>
                    <a:gs pos="15000">
                      <a:schemeClr val="bg1"/>
                    </a:gs>
                    <a:gs pos="47000">
                      <a:schemeClr val="bg1"/>
                    </a:gs>
                  </a:gsLst>
                  <a:lin ang="5400000" scaled="1"/>
                </a:gra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6"/>
          <p:cNvSpPr>
            <a:spLocks noGrp="1"/>
          </p:cNvSpPr>
          <p:nvPr>
            <p:ph type="title" hasCustomPrompt="1"/>
          </p:nvPr>
        </p:nvSpPr>
        <p:spPr>
          <a:xfrm>
            <a:off x="555244" y="0"/>
            <a:ext cx="4083304" cy="1357295"/>
          </a:xfrm>
          <a:prstGeom prst="rect">
            <a:avLst/>
          </a:prstGeom>
        </p:spPr>
        <p:txBody>
          <a:bodyPr lIns="146304" tIns="420624" rIns="146304" anchor="t" anchorCtr="0"/>
          <a:lstStyle>
            <a:lvl1pPr algn="ctr">
              <a:defRPr lang="en-US" sz="3200" b="0" kern="1200" spc="60" baseline="0" dirty="0">
                <a:solidFill>
                  <a:schemeClr val="bg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12" name="Text Placeholder 8"/>
          <p:cNvSpPr>
            <a:spLocks noGrp="1"/>
          </p:cNvSpPr>
          <p:nvPr>
            <p:ph type="body" sz="quarter" idx="12"/>
          </p:nvPr>
        </p:nvSpPr>
        <p:spPr>
          <a:xfrm>
            <a:off x="6096000" y="2599498"/>
            <a:ext cx="5671764" cy="1843069"/>
          </a:xfrm>
        </p:spPr>
        <p:txBody>
          <a:bodyPr/>
          <a:lstStyle>
            <a:lvl1pPr marL="0" indent="0" algn="l">
              <a:buNone/>
              <a:defRPr sz="2200">
                <a:gradFill>
                  <a:gsLst>
                    <a:gs pos="15000">
                      <a:schemeClr val="bg1"/>
                    </a:gs>
                    <a:gs pos="47000">
                      <a:schemeClr val="bg1"/>
                    </a:gs>
                  </a:gsLst>
                  <a:lin ang="5400000" scaled="1"/>
                </a:gradFill>
                <a:latin typeface="+mn-lt"/>
              </a:defRPr>
            </a:lvl1pPr>
            <a:lvl2pPr marL="0" indent="0" algn="l">
              <a:buNone/>
              <a:defRPr sz="2000">
                <a:gradFill>
                  <a:gsLst>
                    <a:gs pos="15000">
                      <a:schemeClr val="bg1"/>
                    </a:gs>
                    <a:gs pos="47000">
                      <a:schemeClr val="bg1"/>
                    </a:gs>
                  </a:gsLst>
                  <a:lin ang="5400000" scaled="1"/>
                </a:gradFill>
                <a:latin typeface="+mn-lt"/>
              </a:defRPr>
            </a:lvl2pPr>
            <a:lvl3pPr marL="0" indent="0" algn="l">
              <a:buNone/>
              <a:defRPr sz="1800">
                <a:gradFill>
                  <a:gsLst>
                    <a:gs pos="15000">
                      <a:schemeClr val="bg1"/>
                    </a:gs>
                    <a:gs pos="47000">
                      <a:schemeClr val="bg1"/>
                    </a:gs>
                  </a:gsLst>
                  <a:lin ang="5400000" scaled="1"/>
                </a:gradFill>
                <a:latin typeface="+mn-lt"/>
              </a:defRPr>
            </a:lvl3pPr>
            <a:lvl4pPr marL="0" indent="0" algn="l">
              <a:buNone/>
              <a:defRPr sz="1600">
                <a:gradFill>
                  <a:gsLst>
                    <a:gs pos="15000">
                      <a:schemeClr val="bg1"/>
                    </a:gs>
                    <a:gs pos="47000">
                      <a:schemeClr val="bg1"/>
                    </a:gs>
                  </a:gsLst>
                  <a:lin ang="5400000" scaled="1"/>
                </a:gradFill>
                <a:latin typeface="+mn-lt"/>
              </a:defRPr>
            </a:lvl4pPr>
            <a:lvl5pPr marL="0" indent="0" algn="l">
              <a:buNone/>
              <a:defRPr sz="1600">
                <a:gradFill>
                  <a:gsLst>
                    <a:gs pos="15000">
                      <a:schemeClr val="bg1"/>
                    </a:gs>
                    <a:gs pos="47000">
                      <a:schemeClr val="bg1"/>
                    </a:gs>
                  </a:gsLst>
                  <a:lin ang="5400000" scaled="1"/>
                </a:gra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8"/>
          <p:cNvSpPr>
            <a:spLocks noGrp="1"/>
          </p:cNvSpPr>
          <p:nvPr>
            <p:ph type="body" sz="quarter" idx="13"/>
          </p:nvPr>
        </p:nvSpPr>
        <p:spPr>
          <a:xfrm>
            <a:off x="6096000" y="4779896"/>
            <a:ext cx="5671764" cy="1843069"/>
          </a:xfrm>
        </p:spPr>
        <p:txBody>
          <a:bodyPr/>
          <a:lstStyle>
            <a:lvl1pPr marL="0" indent="0" algn="l">
              <a:buNone/>
              <a:defRPr sz="2200">
                <a:gradFill>
                  <a:gsLst>
                    <a:gs pos="15000">
                      <a:schemeClr val="bg1"/>
                    </a:gs>
                    <a:gs pos="47000">
                      <a:schemeClr val="bg1"/>
                    </a:gs>
                  </a:gsLst>
                  <a:lin ang="5400000" scaled="1"/>
                </a:gradFill>
                <a:latin typeface="+mn-lt"/>
              </a:defRPr>
            </a:lvl1pPr>
            <a:lvl2pPr marL="0" indent="0" algn="l">
              <a:buNone/>
              <a:defRPr sz="2000">
                <a:gradFill>
                  <a:gsLst>
                    <a:gs pos="15000">
                      <a:schemeClr val="bg1"/>
                    </a:gs>
                    <a:gs pos="47000">
                      <a:schemeClr val="bg1"/>
                    </a:gs>
                  </a:gsLst>
                  <a:lin ang="5400000" scaled="1"/>
                </a:gradFill>
                <a:latin typeface="+mn-lt"/>
              </a:defRPr>
            </a:lvl2pPr>
            <a:lvl3pPr marL="0" indent="0" algn="l">
              <a:buNone/>
              <a:defRPr sz="1800">
                <a:gradFill>
                  <a:gsLst>
                    <a:gs pos="15000">
                      <a:schemeClr val="bg1"/>
                    </a:gs>
                    <a:gs pos="47000">
                      <a:schemeClr val="bg1"/>
                    </a:gs>
                  </a:gsLst>
                  <a:lin ang="5400000" scaled="1"/>
                </a:gradFill>
                <a:latin typeface="+mn-lt"/>
              </a:defRPr>
            </a:lvl3pPr>
            <a:lvl4pPr marL="0" indent="0" algn="l">
              <a:buNone/>
              <a:defRPr sz="1600">
                <a:gradFill>
                  <a:gsLst>
                    <a:gs pos="15000">
                      <a:schemeClr val="bg1"/>
                    </a:gs>
                    <a:gs pos="47000">
                      <a:schemeClr val="bg1"/>
                    </a:gs>
                  </a:gsLst>
                  <a:lin ang="5400000" scaled="1"/>
                </a:gradFill>
                <a:latin typeface="+mn-lt"/>
              </a:defRPr>
            </a:lvl4pPr>
            <a:lvl5pPr marL="0" indent="0" algn="l">
              <a:buNone/>
              <a:defRPr sz="1600">
                <a:gradFill>
                  <a:gsLst>
                    <a:gs pos="15000">
                      <a:schemeClr val="bg1"/>
                    </a:gs>
                    <a:gs pos="47000">
                      <a:schemeClr val="bg1"/>
                    </a:gs>
                  </a:gsLst>
                  <a:lin ang="5400000" scaled="1"/>
                </a:gra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292006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Callout with small Non-bulleted">
    <p:spTree>
      <p:nvGrpSpPr>
        <p:cNvPr id="1" name=""/>
        <p:cNvGrpSpPr/>
        <p:nvPr/>
      </p:nvGrpSpPr>
      <p:grpSpPr>
        <a:xfrm>
          <a:off x="0" y="0"/>
          <a:ext cx="0" cy="0"/>
          <a:chOff x="0" y="0"/>
          <a:chExt cx="0" cy="0"/>
        </a:xfrm>
      </p:grpSpPr>
      <p:sp>
        <p:nvSpPr>
          <p:cNvPr id="14" name="Freeform: Shape 13"/>
          <p:cNvSpPr/>
          <p:nvPr userDrawn="1"/>
        </p:nvSpPr>
        <p:spPr>
          <a:xfrm>
            <a:off x="129521" y="0"/>
            <a:ext cx="4741280" cy="2353474"/>
          </a:xfrm>
          <a:custGeom>
            <a:avLst/>
            <a:gdLst>
              <a:gd name="connsiteX0" fmla="*/ 0 w 4741280"/>
              <a:gd name="connsiteY0" fmla="*/ 0 h 2353474"/>
              <a:gd name="connsiteX1" fmla="*/ 4741280 w 4741280"/>
              <a:gd name="connsiteY1" fmla="*/ 0 h 2353474"/>
              <a:gd name="connsiteX2" fmla="*/ 4729949 w 4741280"/>
              <a:gd name="connsiteY2" fmla="*/ 224399 h 2353474"/>
              <a:gd name="connsiteX3" fmla="*/ 2370640 w 4741280"/>
              <a:gd name="connsiteY3" fmla="*/ 2353474 h 2353474"/>
              <a:gd name="connsiteX4" fmla="*/ 11331 w 4741280"/>
              <a:gd name="connsiteY4" fmla="*/ 224399 h 235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1280" h="2353474">
                <a:moveTo>
                  <a:pt x="0" y="0"/>
                </a:moveTo>
                <a:lnTo>
                  <a:pt x="4741280" y="0"/>
                </a:lnTo>
                <a:lnTo>
                  <a:pt x="4729949" y="224399"/>
                </a:lnTo>
                <a:cubicBezTo>
                  <a:pt x="4608502" y="1420269"/>
                  <a:pt x="3598552" y="2353474"/>
                  <a:pt x="2370640" y="2353474"/>
                </a:cubicBezTo>
                <a:cubicBezTo>
                  <a:pt x="1142728" y="2353474"/>
                  <a:pt x="132779" y="1420269"/>
                  <a:pt x="11331" y="224399"/>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p:cNvSpPr>
            <a:spLocks noGrp="1"/>
          </p:cNvSpPr>
          <p:nvPr>
            <p:ph type="body" sz="quarter" idx="10" hasCustomPrompt="1"/>
          </p:nvPr>
        </p:nvSpPr>
        <p:spPr>
          <a:xfrm>
            <a:off x="304800" y="2472751"/>
            <a:ext cx="4566001" cy="1643527"/>
          </a:xfrm>
        </p:spPr>
        <p:txBody>
          <a:bodyPr wrap="square" lIns="91440" rIns="91440">
            <a:spAutoFit/>
          </a:bodyPr>
          <a:lstStyle>
            <a:lvl1pPr marL="0" marR="0" indent="0" algn="l" defTabSz="914367" rtl="0" eaLnBrk="1" fontAlgn="auto" latinLnBrk="0" hangingPunct="1">
              <a:lnSpc>
                <a:spcPct val="90000"/>
              </a:lnSpc>
              <a:spcBef>
                <a:spcPts val="1200"/>
              </a:spcBef>
              <a:spcAft>
                <a:spcPts val="0"/>
              </a:spcAft>
              <a:buClr>
                <a:schemeClr val="tx1"/>
              </a:buClr>
              <a:buSzPct val="90000"/>
              <a:buFont typeface="Wingdings" pitchFamily="2" charset="2"/>
              <a:buNone/>
              <a:tabLst/>
              <a:defRPr lang="en-US" sz="2800" b="0" kern="1200" spc="0" baseline="0" dirty="0">
                <a:gradFill>
                  <a:gsLst>
                    <a:gs pos="15000">
                      <a:schemeClr val="tx2"/>
                    </a:gs>
                    <a:gs pos="47000">
                      <a:schemeClr val="tx2"/>
                    </a:gs>
                  </a:gsLst>
                  <a:lin ang="5400000" scaled="1"/>
                </a:gradFill>
                <a:latin typeface="+mj-lt"/>
                <a:ea typeface="+mn-ea"/>
                <a:cs typeface="+mn-cs"/>
              </a:defRPr>
            </a:lvl1pPr>
            <a:lvl2pPr marL="0" indent="0">
              <a:buNone/>
              <a:defRPr sz="1961"/>
            </a:lvl2pPr>
            <a:lvl3pPr marL="227209" indent="0">
              <a:buNone/>
              <a:tabLst/>
              <a:defRPr sz="1961"/>
            </a:lvl3pPr>
            <a:lvl4pPr marL="451306" indent="0">
              <a:buNone/>
              <a:defRPr/>
            </a:lvl4pPr>
            <a:lvl5pPr marL="672290" indent="0">
              <a:buNone/>
              <a:tabLst/>
              <a:defRPr/>
            </a:lvl5pPr>
          </a:lstStyle>
          <a:p>
            <a:r>
              <a:rPr lang="en-US" dirty="0"/>
              <a:t>A short introduction</a:t>
            </a:r>
            <a:br>
              <a:rPr lang="en-US" dirty="0"/>
            </a:br>
            <a:r>
              <a:rPr lang="en-US" dirty="0"/>
              <a:t>to the data, revealing</a:t>
            </a:r>
            <a:br>
              <a:rPr lang="en-US" dirty="0"/>
            </a:br>
            <a:r>
              <a:rPr lang="en-US" dirty="0"/>
              <a:t>points one at a time, will enhance comprehension.</a:t>
            </a:r>
          </a:p>
        </p:txBody>
      </p:sp>
      <p:sp>
        <p:nvSpPr>
          <p:cNvPr id="9" name="Text Placeholder 8"/>
          <p:cNvSpPr>
            <a:spLocks noGrp="1"/>
          </p:cNvSpPr>
          <p:nvPr>
            <p:ph type="body" sz="quarter" idx="11"/>
          </p:nvPr>
        </p:nvSpPr>
        <p:spPr>
          <a:xfrm>
            <a:off x="6096000" y="419100"/>
            <a:ext cx="5671764" cy="1705723"/>
          </a:xfrm>
        </p:spPr>
        <p:txBody>
          <a:bodyPr/>
          <a:lstStyle>
            <a:lvl1pPr marL="0" indent="0" algn="l">
              <a:buNone/>
              <a:defRPr sz="2200">
                <a:latin typeface="+mn-lt"/>
              </a:defRPr>
            </a:lvl1pPr>
            <a:lvl2pPr marL="0" indent="0" algn="l">
              <a:buNone/>
              <a:defRPr sz="1765">
                <a:latin typeface="+mn-lt"/>
              </a:defRPr>
            </a:lvl2pPr>
            <a:lvl3pPr marL="0" indent="0" algn="l">
              <a:buNone/>
              <a:defRPr sz="1568">
                <a:latin typeface="+mn-lt"/>
              </a:defRPr>
            </a:lvl3pPr>
            <a:lvl4pPr marL="0" indent="0" algn="l">
              <a:buNone/>
              <a:defRPr sz="1372">
                <a:latin typeface="+mn-lt"/>
              </a:defRPr>
            </a:lvl4pPr>
            <a:lvl5pPr marL="0" indent="0" algn="l">
              <a:buNone/>
              <a:defRPr sz="1372">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4"/>
          </p:nvPr>
        </p:nvSpPr>
        <p:spPr>
          <a:xfrm>
            <a:off x="11750600" y="6484937"/>
            <a:ext cx="425600" cy="365125"/>
          </a:xfrm>
          <a:prstGeom prst="rect">
            <a:avLst/>
          </a:prstGeom>
        </p:spPr>
        <p:txBody>
          <a:bodyPr vert="horz" lIns="91440" tIns="45720" rIns="91440" bIns="45720" rtlCol="0" anchor="ctr"/>
          <a:lstStyle>
            <a:lvl1pPr algn="r">
              <a:defRPr sz="1100">
                <a:solidFill>
                  <a:schemeClr val="tx2"/>
                </a:solidFill>
              </a:defRPr>
            </a:lvl1pPr>
          </a:lstStyle>
          <a:p>
            <a:fld id="{5AE1514C-5E56-4738-A1FF-4B1CFD2A3E36}" type="slidenum">
              <a:rPr lang="en-US" smtClean="0"/>
              <a:pPr/>
              <a:t>‹#›</a:t>
            </a:fld>
            <a:endParaRPr lang="en-US" dirty="0"/>
          </a:p>
        </p:txBody>
      </p:sp>
      <p:sp>
        <p:nvSpPr>
          <p:cNvPr id="7" name="Title 6"/>
          <p:cNvSpPr>
            <a:spLocks noGrp="1"/>
          </p:cNvSpPr>
          <p:nvPr>
            <p:ph type="title" hasCustomPrompt="1"/>
          </p:nvPr>
        </p:nvSpPr>
        <p:spPr>
          <a:xfrm>
            <a:off x="555244" y="0"/>
            <a:ext cx="4083304" cy="1926336"/>
          </a:xfrm>
          <a:prstGeom prst="rect">
            <a:avLst/>
          </a:prstGeom>
        </p:spPr>
        <p:txBody>
          <a:bodyPr lIns="146304" tIns="420624" rIns="146304" anchor="t" anchorCtr="0"/>
          <a:lstStyle>
            <a:lvl1pPr>
              <a:defRPr lang="en-US" sz="3200" b="0" kern="1200" spc="60" baseline="0" dirty="0">
                <a:solidFill>
                  <a:schemeClr val="bg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12" name="Text Placeholder 8"/>
          <p:cNvSpPr>
            <a:spLocks noGrp="1"/>
          </p:cNvSpPr>
          <p:nvPr>
            <p:ph type="body" sz="quarter" idx="12"/>
          </p:nvPr>
        </p:nvSpPr>
        <p:spPr>
          <a:xfrm>
            <a:off x="6096000" y="2697329"/>
            <a:ext cx="5671764" cy="1705723"/>
          </a:xfrm>
        </p:spPr>
        <p:txBody>
          <a:bodyPr/>
          <a:lstStyle>
            <a:lvl1pPr marL="0" indent="0" algn="l">
              <a:buNone/>
              <a:defRPr sz="2200">
                <a:latin typeface="+mn-lt"/>
              </a:defRPr>
            </a:lvl1pPr>
            <a:lvl2pPr marL="0" indent="0" algn="l">
              <a:buNone/>
              <a:defRPr sz="1765">
                <a:latin typeface="+mn-lt"/>
              </a:defRPr>
            </a:lvl2pPr>
            <a:lvl3pPr marL="0" indent="0" algn="l">
              <a:buNone/>
              <a:defRPr sz="1568">
                <a:latin typeface="+mn-lt"/>
              </a:defRPr>
            </a:lvl3pPr>
            <a:lvl4pPr marL="0" indent="0" algn="l">
              <a:buNone/>
              <a:defRPr sz="1372">
                <a:latin typeface="+mn-lt"/>
              </a:defRPr>
            </a:lvl4pPr>
            <a:lvl5pPr marL="0" indent="0" algn="l">
              <a:buNone/>
              <a:defRPr sz="1372">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8"/>
          <p:cNvSpPr>
            <a:spLocks noGrp="1"/>
          </p:cNvSpPr>
          <p:nvPr>
            <p:ph type="body" sz="quarter" idx="13"/>
          </p:nvPr>
        </p:nvSpPr>
        <p:spPr>
          <a:xfrm>
            <a:off x="6096000" y="4975558"/>
            <a:ext cx="5671764" cy="1705723"/>
          </a:xfrm>
        </p:spPr>
        <p:txBody>
          <a:bodyPr/>
          <a:lstStyle>
            <a:lvl1pPr marL="0" indent="0" algn="l">
              <a:buNone/>
              <a:defRPr sz="2200">
                <a:latin typeface="+mn-lt"/>
              </a:defRPr>
            </a:lvl1pPr>
            <a:lvl2pPr marL="0" indent="0" algn="l">
              <a:buNone/>
              <a:defRPr sz="1765">
                <a:latin typeface="+mn-lt"/>
              </a:defRPr>
            </a:lvl2pPr>
            <a:lvl3pPr marL="0" indent="0" algn="l">
              <a:buNone/>
              <a:defRPr sz="1568">
                <a:latin typeface="+mn-lt"/>
              </a:defRPr>
            </a:lvl3pPr>
            <a:lvl4pPr marL="0" indent="0" algn="l">
              <a:buNone/>
              <a:defRPr sz="1372">
                <a:latin typeface="+mn-lt"/>
              </a:defRPr>
            </a:lvl4pPr>
            <a:lvl5pPr marL="0" indent="0" algn="l">
              <a:buNone/>
              <a:defRPr sz="1372">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60674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50"/>
                                        <p:tgtEl>
                                          <p:spTgt spid="4">
                                            <p:txEl>
                                              <p:pRg st="0" end="0"/>
                                            </p:txEl>
                                          </p:spTgt>
                                        </p:tgtEl>
                                      </p:cBhvr>
                                    </p:animEffect>
                                  </p:childTnLst>
                                </p:cTn>
                              </p:par>
                              <p:par>
                                <p:cTn id="8" presetID="63" presetClass="path" presetSubtype="0" accel="50000" decel="50000" fill="hold" grpId="1" nodeType="withEffect">
                                  <p:stCondLst>
                                    <p:cond delay="0"/>
                                  </p:stCondLst>
                                  <p:childTnLst>
                                    <p:animMotion origin="layout" path="M -4.375E-6 -4.07407E-6 L 0.03178 0.00047 " pathEditMode="relative" rAng="0" ptsTypes="AA">
                                      <p:cBhvr>
                                        <p:cTn id="9" dur="750" fill="hold"/>
                                        <p:tgtEl>
                                          <p:spTgt spid="4">
                                            <p:txEl>
                                              <p:pRg st="0" end="0"/>
                                            </p:txEl>
                                          </p:spTgt>
                                        </p:tgtEl>
                                        <p:attrNameLst>
                                          <p:attrName>ppt_x</p:attrName>
                                          <p:attrName>ppt_y</p:attrName>
                                        </p:attrNameLst>
                                      </p:cBhvr>
                                      <p:rCtr x="1589" y="2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4" grpId="1" build="p">
        <p:tmplLst>
          <p:tmpl lvl="1">
            <p:tnLst>
              <p:par>
                <p:cTn presetID="63" presetClass="path" presetSubtype="0" accel="50000" decel="50000" fill="hold" nodeType="withEffect">
                  <p:stCondLst>
                    <p:cond delay="0"/>
                  </p:stCondLst>
                  <p:childTnLst>
                    <p:animMotion origin="layout" path="M -4.375E-6 -4.07407E-6 L 0.03178 0.00047 " pathEditMode="relative" rAng="0" ptsTypes="AA">
                      <p:cBhvr>
                        <p:cTn dur="750" fill="hold"/>
                        <p:tgtEl>
                          <p:spTgt spid="4"/>
                        </p:tgtEl>
                        <p:attrNameLst>
                          <p:attrName>ppt_x</p:attrName>
                          <p:attrName>ppt_y</p:attrName>
                        </p:attrNameLst>
                      </p:cBhvr>
                      <p:rCtr x="1589" y="23"/>
                    </p:animMotion>
                  </p:childTnLst>
                </p:cTn>
              </p:par>
            </p:tnLst>
          </p:tmpl>
        </p:tmplLst>
      </p:bldP>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7_Callout with small Non-bulleted">
    <p:spTree>
      <p:nvGrpSpPr>
        <p:cNvPr id="1" name=""/>
        <p:cNvGrpSpPr/>
        <p:nvPr/>
      </p:nvGrpSpPr>
      <p:grpSpPr>
        <a:xfrm>
          <a:off x="0" y="0"/>
          <a:ext cx="0" cy="0"/>
          <a:chOff x="0" y="0"/>
          <a:chExt cx="0" cy="0"/>
        </a:xfrm>
      </p:grpSpPr>
      <p:sp>
        <p:nvSpPr>
          <p:cNvPr id="14" name="Freeform: Shape 13"/>
          <p:cNvSpPr/>
          <p:nvPr userDrawn="1"/>
        </p:nvSpPr>
        <p:spPr>
          <a:xfrm>
            <a:off x="129521" y="0"/>
            <a:ext cx="4741280" cy="2353474"/>
          </a:xfrm>
          <a:custGeom>
            <a:avLst/>
            <a:gdLst>
              <a:gd name="connsiteX0" fmla="*/ 0 w 4741280"/>
              <a:gd name="connsiteY0" fmla="*/ 0 h 2353474"/>
              <a:gd name="connsiteX1" fmla="*/ 4741280 w 4741280"/>
              <a:gd name="connsiteY1" fmla="*/ 0 h 2353474"/>
              <a:gd name="connsiteX2" fmla="*/ 4729949 w 4741280"/>
              <a:gd name="connsiteY2" fmla="*/ 224399 h 2353474"/>
              <a:gd name="connsiteX3" fmla="*/ 2370640 w 4741280"/>
              <a:gd name="connsiteY3" fmla="*/ 2353474 h 2353474"/>
              <a:gd name="connsiteX4" fmla="*/ 11331 w 4741280"/>
              <a:gd name="connsiteY4" fmla="*/ 224399 h 235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1280" h="2353474">
                <a:moveTo>
                  <a:pt x="0" y="0"/>
                </a:moveTo>
                <a:lnTo>
                  <a:pt x="4741280" y="0"/>
                </a:lnTo>
                <a:lnTo>
                  <a:pt x="4729949" y="224399"/>
                </a:lnTo>
                <a:cubicBezTo>
                  <a:pt x="4608502" y="1420269"/>
                  <a:pt x="3598552" y="2353474"/>
                  <a:pt x="2370640" y="2353474"/>
                </a:cubicBezTo>
                <a:cubicBezTo>
                  <a:pt x="1142728" y="2353474"/>
                  <a:pt x="132779" y="1420269"/>
                  <a:pt x="11331" y="224399"/>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p:cNvSpPr>
            <a:spLocks noGrp="1"/>
          </p:cNvSpPr>
          <p:nvPr>
            <p:ph type="body" sz="quarter" idx="10" hasCustomPrompt="1"/>
          </p:nvPr>
        </p:nvSpPr>
        <p:spPr>
          <a:xfrm>
            <a:off x="6096000" y="431800"/>
            <a:ext cx="5371038" cy="1830245"/>
          </a:xfrm>
        </p:spPr>
        <p:txBody>
          <a:bodyPr wrap="square" lIns="146304" rIns="146304">
            <a:spAutoFit/>
          </a:bodyPr>
          <a:lstStyle>
            <a:lvl1pPr marL="0" marR="0" indent="0" algn="l" defTabSz="914367" rtl="0" eaLnBrk="1" fontAlgn="auto" latinLnBrk="0" hangingPunct="1">
              <a:lnSpc>
                <a:spcPct val="90000"/>
              </a:lnSpc>
              <a:spcBef>
                <a:spcPts val="1200"/>
              </a:spcBef>
              <a:spcAft>
                <a:spcPts val="0"/>
              </a:spcAft>
              <a:buClr>
                <a:schemeClr val="tx1"/>
              </a:buClr>
              <a:buSzPct val="90000"/>
              <a:buFont typeface="Wingdings" pitchFamily="2" charset="2"/>
              <a:buNone/>
              <a:tabLst/>
              <a:defRPr lang="en-US" sz="3137" kern="1200" spc="0" baseline="0" dirty="0">
                <a:gradFill>
                  <a:gsLst>
                    <a:gs pos="15000">
                      <a:schemeClr val="tx2"/>
                    </a:gs>
                    <a:gs pos="47000">
                      <a:schemeClr val="tx2"/>
                    </a:gs>
                  </a:gsLst>
                  <a:lin ang="5400000" scaled="1"/>
                </a:gradFill>
                <a:latin typeface="+mj-lt"/>
                <a:ea typeface="+mn-ea"/>
                <a:cs typeface="+mn-cs"/>
              </a:defRPr>
            </a:lvl1pPr>
            <a:lvl2pPr marL="0" indent="0">
              <a:buNone/>
              <a:defRPr sz="1961"/>
            </a:lvl2pPr>
            <a:lvl3pPr marL="227209" indent="0">
              <a:buNone/>
              <a:tabLst/>
              <a:defRPr sz="1961"/>
            </a:lvl3pPr>
            <a:lvl4pPr marL="451306" indent="0">
              <a:buNone/>
              <a:defRPr/>
            </a:lvl4pPr>
            <a:lvl5pPr marL="672290" indent="0">
              <a:buNone/>
              <a:tabLst/>
              <a:defRPr/>
            </a:lvl5pPr>
          </a:lstStyle>
          <a:p>
            <a:r>
              <a:rPr lang="en-US" dirty="0"/>
              <a:t>A short introduction</a:t>
            </a:r>
            <a:br>
              <a:rPr lang="en-US" dirty="0"/>
            </a:br>
            <a:r>
              <a:rPr lang="en-US" dirty="0"/>
              <a:t>to the data, revealing</a:t>
            </a:r>
            <a:br>
              <a:rPr lang="en-US" dirty="0"/>
            </a:br>
            <a:r>
              <a:rPr lang="en-US" dirty="0"/>
              <a:t>points one at a time, will enhance comprehension.</a:t>
            </a:r>
          </a:p>
        </p:txBody>
      </p:sp>
      <p:sp>
        <p:nvSpPr>
          <p:cNvPr id="9" name="Text Placeholder 8"/>
          <p:cNvSpPr>
            <a:spLocks noGrp="1"/>
          </p:cNvSpPr>
          <p:nvPr>
            <p:ph type="body" sz="quarter" idx="11"/>
          </p:nvPr>
        </p:nvSpPr>
        <p:spPr>
          <a:xfrm>
            <a:off x="293687" y="3436331"/>
            <a:ext cx="2286000" cy="1802032"/>
          </a:xfrm>
        </p:spPr>
        <p:txBody>
          <a:bodyPr lIns="182880" tIns="146304" rIns="182880"/>
          <a:lstStyle>
            <a:lvl1pPr marL="0" indent="0" algn="l">
              <a:buNone/>
              <a:defRPr sz="1600" b="1">
                <a:latin typeface="+mn-lt"/>
              </a:defRPr>
            </a:lvl1pPr>
            <a:lvl2pPr marL="0" indent="0" algn="l">
              <a:buNone/>
              <a:defRPr lang="en-US" sz="1400" b="0" kern="1200" dirty="0">
                <a:solidFill>
                  <a:schemeClr val="tx1"/>
                </a:solidFill>
                <a:latin typeface="+mn-lt"/>
                <a:ea typeface="+mn-ea"/>
                <a:cs typeface="+mn-cs"/>
              </a:defRPr>
            </a:lvl2pPr>
            <a:lvl3pPr marL="0" indent="0" algn="l">
              <a:buNone/>
              <a:defRPr sz="1200">
                <a:latin typeface="+mn-lt"/>
              </a:defRPr>
            </a:lvl3pPr>
            <a:lvl4pPr marL="0" indent="0" algn="l">
              <a:buNone/>
              <a:defRPr sz="1100">
                <a:latin typeface="+mn-lt"/>
              </a:defRPr>
            </a:lvl4pPr>
            <a:lvl5pPr marL="0" indent="0" algn="l">
              <a:buNone/>
              <a:defRPr sz="1100">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6"/>
          <p:cNvSpPr>
            <a:spLocks noGrp="1"/>
          </p:cNvSpPr>
          <p:nvPr>
            <p:ph type="title" hasCustomPrompt="1"/>
          </p:nvPr>
        </p:nvSpPr>
        <p:spPr>
          <a:xfrm>
            <a:off x="555244" y="0"/>
            <a:ext cx="4083304" cy="1926336"/>
          </a:xfrm>
          <a:prstGeom prst="rect">
            <a:avLst/>
          </a:prstGeom>
        </p:spPr>
        <p:txBody>
          <a:bodyPr lIns="146304" tIns="420624" rIns="146304" anchor="t" anchorCtr="0"/>
          <a:lstStyle>
            <a:lvl1pPr>
              <a:defRPr lang="en-US" sz="3200" b="0" kern="1200" spc="60" baseline="0" dirty="0">
                <a:solidFill>
                  <a:schemeClr val="bg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12" name="Text Placeholder 8"/>
          <p:cNvSpPr>
            <a:spLocks noGrp="1"/>
          </p:cNvSpPr>
          <p:nvPr>
            <p:ph type="body" sz="quarter" idx="12"/>
          </p:nvPr>
        </p:nvSpPr>
        <p:spPr>
          <a:xfrm>
            <a:off x="2661017" y="3436331"/>
            <a:ext cx="2286000" cy="1802032"/>
          </a:xfrm>
        </p:spPr>
        <p:txBody>
          <a:bodyPr lIns="182880" tIns="146304" rIns="91440"/>
          <a:lstStyle>
            <a:lvl1pPr marL="0" indent="0" algn="l">
              <a:buNone/>
              <a:defRPr lang="en-US" sz="1600" b="1" kern="1200" dirty="0">
                <a:solidFill>
                  <a:schemeClr val="tx1">
                    <a:lumMod val="85000"/>
                    <a:lumOff val="15000"/>
                  </a:schemeClr>
                </a:solidFill>
                <a:latin typeface="+mn-lt"/>
                <a:ea typeface="+mn-ea"/>
                <a:cs typeface="+mn-cs"/>
              </a:defRPr>
            </a:lvl1pPr>
            <a:lvl2pPr marL="0" indent="0" algn="l">
              <a:buNone/>
              <a:defRPr lang="en-US" sz="1400" b="0" kern="1200" dirty="0">
                <a:solidFill>
                  <a:schemeClr val="tx1"/>
                </a:solidFill>
                <a:latin typeface="+mn-lt"/>
                <a:ea typeface="+mn-ea"/>
                <a:cs typeface="+mn-cs"/>
              </a:defRPr>
            </a:lvl2pPr>
            <a:lvl3pPr marL="0" indent="0" algn="l">
              <a:buNone/>
              <a:defRPr sz="1200" b="0">
                <a:latin typeface="+mn-lt"/>
              </a:defRPr>
            </a:lvl3pPr>
            <a:lvl4pPr marL="0" indent="0" algn="l">
              <a:buNone/>
              <a:defRPr sz="1100" b="0">
                <a:latin typeface="+mn-lt"/>
              </a:defRPr>
            </a:lvl4pPr>
            <a:lvl5pPr marL="0" indent="0" algn="l">
              <a:buNone/>
              <a:defRPr sz="1100" b="0">
                <a:latin typeface="+mn-lt"/>
              </a:defRPr>
            </a:lvl5pPr>
          </a:lstStyle>
          <a:p>
            <a:pPr marL="0" lvl="0" indent="0" algn="l" defTabSz="914400" rtl="0" eaLnBrk="1" latinLnBrk="0" hangingPunct="1">
              <a:lnSpc>
                <a:spcPct val="90000"/>
              </a:lnSpc>
              <a:spcBef>
                <a:spcPts val="1000"/>
              </a:spcBef>
              <a:buFont typeface="Arial" panose="020B0604020202020204" pitchFamily="34" charset="0"/>
              <a:buNone/>
            </a:pPr>
            <a:r>
              <a:rPr lang="en-US" smtClean="0"/>
              <a:t>Click to edit Master text styles</a:t>
            </a:r>
          </a:p>
          <a:p>
            <a:pPr marL="0" lvl="1" indent="0" algn="l" defTabSz="914400" rtl="0" eaLnBrk="1" latinLnBrk="0" hangingPunct="1">
              <a:lnSpc>
                <a:spcPct val="90000"/>
              </a:lnSpc>
              <a:spcBef>
                <a:spcPts val="1000"/>
              </a:spcBef>
              <a:buFont typeface="Arial" panose="020B0604020202020204" pitchFamily="34" charset="0"/>
              <a:buNone/>
            </a:pPr>
            <a:r>
              <a:rPr lang="en-US" smtClean="0"/>
              <a:t>Second level</a:t>
            </a:r>
          </a:p>
          <a:p>
            <a:pPr marL="0" lvl="2" indent="0" algn="l" defTabSz="914400" rtl="0" eaLnBrk="1" latinLnBrk="0" hangingPunct="1">
              <a:lnSpc>
                <a:spcPct val="90000"/>
              </a:lnSpc>
              <a:spcBef>
                <a:spcPts val="1000"/>
              </a:spcBef>
              <a:buFont typeface="Arial" panose="020B0604020202020204" pitchFamily="34" charset="0"/>
              <a:buNone/>
            </a:pPr>
            <a:r>
              <a:rPr lang="en-US" smtClean="0"/>
              <a:t>Third level</a:t>
            </a:r>
          </a:p>
          <a:p>
            <a:pPr marL="0" lvl="3" indent="0" algn="l" defTabSz="914400" rtl="0" eaLnBrk="1" latinLnBrk="0" hangingPunct="1">
              <a:lnSpc>
                <a:spcPct val="90000"/>
              </a:lnSpc>
              <a:spcBef>
                <a:spcPts val="1000"/>
              </a:spcBef>
              <a:buFont typeface="Arial" panose="020B0604020202020204" pitchFamily="34" charset="0"/>
              <a:buNone/>
            </a:pPr>
            <a:r>
              <a:rPr lang="en-US" smtClean="0"/>
              <a:t>Fourth level</a:t>
            </a:r>
          </a:p>
          <a:p>
            <a:pPr marL="0" lvl="4" indent="0" algn="l" defTabSz="914400" rtl="0" eaLnBrk="1" latinLnBrk="0" hangingPunct="1">
              <a:lnSpc>
                <a:spcPct val="90000"/>
              </a:lnSpc>
              <a:spcBef>
                <a:spcPts val="1000"/>
              </a:spcBef>
              <a:buFont typeface="Arial" panose="020B0604020202020204" pitchFamily="34" charset="0"/>
              <a:buNone/>
            </a:pPr>
            <a:r>
              <a:rPr lang="en-US" smtClean="0"/>
              <a:t>Fifth level</a:t>
            </a:r>
            <a:endParaRPr lang="en-US" dirty="0"/>
          </a:p>
        </p:txBody>
      </p:sp>
      <p:sp>
        <p:nvSpPr>
          <p:cNvPr id="10" name="Text Placeholder 8"/>
          <p:cNvSpPr>
            <a:spLocks noGrp="1"/>
          </p:cNvSpPr>
          <p:nvPr>
            <p:ph type="body" sz="quarter" idx="13"/>
          </p:nvPr>
        </p:nvSpPr>
        <p:spPr>
          <a:xfrm>
            <a:off x="5028347" y="3436331"/>
            <a:ext cx="2286000" cy="1802032"/>
          </a:xfrm>
        </p:spPr>
        <p:txBody>
          <a:bodyPr lIns="182880" tIns="146304" rIns="91440"/>
          <a:lstStyle>
            <a:lvl1pPr marL="0" indent="0" algn="l">
              <a:buNone/>
              <a:defRPr lang="en-US" sz="1600" b="1" kern="1200" dirty="0">
                <a:solidFill>
                  <a:schemeClr val="tx1">
                    <a:lumMod val="85000"/>
                    <a:lumOff val="15000"/>
                  </a:schemeClr>
                </a:solidFill>
                <a:latin typeface="+mn-lt"/>
                <a:ea typeface="+mn-ea"/>
                <a:cs typeface="+mn-cs"/>
              </a:defRPr>
            </a:lvl1pPr>
            <a:lvl2pPr marL="0" indent="0" algn="l">
              <a:buNone/>
              <a:defRPr sz="1400" b="0">
                <a:solidFill>
                  <a:schemeClr val="tx1"/>
                </a:solidFill>
                <a:latin typeface="+mn-lt"/>
              </a:defRPr>
            </a:lvl2pPr>
            <a:lvl3pPr marL="0" indent="0" algn="l">
              <a:buNone/>
              <a:defRPr sz="1200" b="0">
                <a:latin typeface="+mn-lt"/>
              </a:defRPr>
            </a:lvl3pPr>
            <a:lvl4pPr marL="0" indent="0" algn="l">
              <a:buNone/>
              <a:defRPr sz="1100" b="0">
                <a:latin typeface="+mn-lt"/>
              </a:defRPr>
            </a:lvl4pPr>
            <a:lvl5pPr marL="0" indent="0" algn="l">
              <a:buNone/>
              <a:defRPr sz="1100" b="0">
                <a:latin typeface="+mn-lt"/>
              </a:defRPr>
            </a:lvl5pPr>
          </a:lstStyle>
          <a:p>
            <a:pPr marL="0" lvl="0" indent="0" algn="l" defTabSz="914400" rtl="0" eaLnBrk="1" latinLnBrk="0" hangingPunct="1">
              <a:lnSpc>
                <a:spcPct val="90000"/>
              </a:lnSpc>
              <a:spcBef>
                <a:spcPts val="1000"/>
              </a:spcBef>
              <a:buFont typeface="Arial" panose="020B0604020202020204" pitchFamily="34" charset="0"/>
              <a:buNone/>
            </a:pPr>
            <a:r>
              <a:rPr lang="en-US" smtClean="0"/>
              <a:t>Click to edit Master text styles</a:t>
            </a:r>
          </a:p>
          <a:p>
            <a:pPr marL="0" lvl="1" indent="0" algn="l" defTabSz="914400" rtl="0" eaLnBrk="1" latinLnBrk="0" hangingPunct="1">
              <a:lnSpc>
                <a:spcPct val="90000"/>
              </a:lnSpc>
              <a:spcBef>
                <a:spcPts val="1000"/>
              </a:spcBef>
              <a:buFont typeface="Arial" panose="020B0604020202020204" pitchFamily="34" charset="0"/>
              <a:buNone/>
            </a:pPr>
            <a:r>
              <a:rPr lang="en-US" smtClean="0"/>
              <a:t>Second level</a:t>
            </a:r>
          </a:p>
          <a:p>
            <a:pPr marL="0" lvl="2" indent="0" algn="l" defTabSz="914400" rtl="0" eaLnBrk="1" latinLnBrk="0" hangingPunct="1">
              <a:lnSpc>
                <a:spcPct val="90000"/>
              </a:lnSpc>
              <a:spcBef>
                <a:spcPts val="1000"/>
              </a:spcBef>
              <a:buFont typeface="Arial" panose="020B0604020202020204" pitchFamily="34" charset="0"/>
              <a:buNone/>
            </a:pPr>
            <a:r>
              <a:rPr lang="en-US" smtClean="0"/>
              <a:t>Third level</a:t>
            </a:r>
          </a:p>
          <a:p>
            <a:pPr marL="0" lvl="3" indent="0" algn="l" defTabSz="914400" rtl="0" eaLnBrk="1" latinLnBrk="0" hangingPunct="1">
              <a:lnSpc>
                <a:spcPct val="90000"/>
              </a:lnSpc>
              <a:spcBef>
                <a:spcPts val="1000"/>
              </a:spcBef>
              <a:buFont typeface="Arial" panose="020B0604020202020204" pitchFamily="34" charset="0"/>
              <a:buNone/>
            </a:pPr>
            <a:r>
              <a:rPr lang="en-US" smtClean="0"/>
              <a:t>Fourth level</a:t>
            </a:r>
          </a:p>
          <a:p>
            <a:pPr marL="0" lvl="4" indent="0" algn="l" defTabSz="914400" rtl="0" eaLnBrk="1" latinLnBrk="0" hangingPunct="1">
              <a:lnSpc>
                <a:spcPct val="90000"/>
              </a:lnSpc>
              <a:spcBef>
                <a:spcPts val="1000"/>
              </a:spcBef>
              <a:buFont typeface="Arial" panose="020B0604020202020204" pitchFamily="34" charset="0"/>
              <a:buNone/>
            </a:pPr>
            <a:r>
              <a:rPr lang="en-US" smtClean="0"/>
              <a:t>Fifth level</a:t>
            </a:r>
            <a:endParaRPr lang="en-US" dirty="0"/>
          </a:p>
        </p:txBody>
      </p:sp>
      <p:sp>
        <p:nvSpPr>
          <p:cNvPr id="11" name="Text Placeholder 8"/>
          <p:cNvSpPr>
            <a:spLocks noGrp="1"/>
          </p:cNvSpPr>
          <p:nvPr>
            <p:ph type="body" sz="quarter" idx="14"/>
          </p:nvPr>
        </p:nvSpPr>
        <p:spPr>
          <a:xfrm>
            <a:off x="7395677" y="3436331"/>
            <a:ext cx="2286000" cy="1802032"/>
          </a:xfrm>
        </p:spPr>
        <p:txBody>
          <a:bodyPr lIns="182880" tIns="146304" rIns="91440"/>
          <a:lstStyle>
            <a:lvl1pPr marL="0" indent="0" algn="l">
              <a:buNone/>
              <a:defRPr lang="en-US" sz="1600" b="1" kern="1200" dirty="0">
                <a:solidFill>
                  <a:schemeClr val="tx1">
                    <a:lumMod val="85000"/>
                    <a:lumOff val="15000"/>
                  </a:schemeClr>
                </a:solidFill>
                <a:latin typeface="+mn-lt"/>
                <a:ea typeface="+mn-ea"/>
                <a:cs typeface="+mn-cs"/>
              </a:defRPr>
            </a:lvl1pPr>
            <a:lvl2pPr marL="0" indent="0" algn="l">
              <a:buNone/>
              <a:defRPr lang="en-US" sz="1400" b="0" kern="1200" dirty="0">
                <a:solidFill>
                  <a:schemeClr val="tx1"/>
                </a:solidFill>
                <a:latin typeface="+mn-lt"/>
                <a:ea typeface="+mn-ea"/>
                <a:cs typeface="+mn-cs"/>
              </a:defRPr>
            </a:lvl2pPr>
            <a:lvl3pPr marL="0" indent="0" algn="l">
              <a:buNone/>
              <a:defRPr sz="1200" b="0">
                <a:latin typeface="+mn-lt"/>
              </a:defRPr>
            </a:lvl3pPr>
            <a:lvl4pPr marL="0" indent="0" algn="l">
              <a:buNone/>
              <a:defRPr sz="1100" b="0">
                <a:latin typeface="+mn-lt"/>
              </a:defRPr>
            </a:lvl4pPr>
            <a:lvl5pPr marL="0" indent="0" algn="l">
              <a:buNone/>
              <a:defRPr sz="1100" b="0">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Text Placeholder 8"/>
          <p:cNvSpPr>
            <a:spLocks noGrp="1"/>
          </p:cNvSpPr>
          <p:nvPr>
            <p:ph type="body" sz="quarter" idx="15"/>
          </p:nvPr>
        </p:nvSpPr>
        <p:spPr>
          <a:xfrm>
            <a:off x="9763006" y="3436331"/>
            <a:ext cx="2286000" cy="1802032"/>
          </a:xfrm>
        </p:spPr>
        <p:txBody>
          <a:bodyPr lIns="182880" tIns="146304" rIns="91440"/>
          <a:lstStyle>
            <a:lvl1pPr marL="0" indent="0" algn="l">
              <a:buNone/>
              <a:defRPr lang="en-US" sz="1600" b="1" kern="1200" dirty="0">
                <a:solidFill>
                  <a:schemeClr val="tx1">
                    <a:lumMod val="85000"/>
                    <a:lumOff val="15000"/>
                  </a:schemeClr>
                </a:solidFill>
                <a:latin typeface="+mn-lt"/>
                <a:ea typeface="+mn-ea"/>
                <a:cs typeface="+mn-cs"/>
              </a:defRPr>
            </a:lvl1pPr>
            <a:lvl2pPr marL="0" indent="0" algn="l">
              <a:buNone/>
              <a:defRPr lang="en-US" sz="1400" b="0" kern="1200" dirty="0">
                <a:solidFill>
                  <a:schemeClr val="tx1"/>
                </a:solidFill>
                <a:latin typeface="+mn-lt"/>
                <a:ea typeface="+mn-ea"/>
                <a:cs typeface="+mn-cs"/>
              </a:defRPr>
            </a:lvl2pPr>
            <a:lvl3pPr marL="0" indent="0" algn="l">
              <a:buNone/>
              <a:defRPr sz="1200" b="0">
                <a:latin typeface="+mn-lt"/>
              </a:defRPr>
            </a:lvl3pPr>
            <a:lvl4pPr marL="0" indent="0" algn="l">
              <a:buNone/>
              <a:defRPr sz="1100" b="0">
                <a:latin typeface="+mn-lt"/>
              </a:defRPr>
            </a:lvl4pPr>
            <a:lvl5pPr marL="0" indent="0" algn="l">
              <a:buNone/>
              <a:defRPr sz="1100" b="0">
                <a:latin typeface="+mn-lt"/>
              </a:defRPr>
            </a:lvl5pPr>
          </a:lstStyle>
          <a:p>
            <a:pPr marL="0" lvl="0" indent="0" algn="l" defTabSz="914400" rtl="0" eaLnBrk="1" latinLnBrk="0" hangingPunct="1">
              <a:lnSpc>
                <a:spcPct val="90000"/>
              </a:lnSpc>
              <a:spcBef>
                <a:spcPts val="1000"/>
              </a:spcBef>
              <a:buFont typeface="Arial" panose="020B0604020202020204" pitchFamily="34" charset="0"/>
              <a:buNone/>
            </a:pPr>
            <a:r>
              <a:rPr lang="en-US" smtClean="0"/>
              <a:t>Click to edit Master text styles</a:t>
            </a:r>
          </a:p>
          <a:p>
            <a:pPr marL="0" lvl="1" indent="0" algn="l" defTabSz="914400" rtl="0" eaLnBrk="1" latinLnBrk="0" hangingPunct="1">
              <a:lnSpc>
                <a:spcPct val="90000"/>
              </a:lnSpc>
              <a:spcBef>
                <a:spcPts val="1000"/>
              </a:spcBef>
              <a:buFont typeface="Arial" panose="020B0604020202020204" pitchFamily="34" charset="0"/>
              <a:buNone/>
            </a:pPr>
            <a:r>
              <a:rPr lang="en-US" smtClean="0"/>
              <a:t>Second level</a:t>
            </a:r>
          </a:p>
          <a:p>
            <a:pPr marL="0" lvl="2" indent="0" algn="l" defTabSz="914400" rtl="0" eaLnBrk="1" latinLnBrk="0" hangingPunct="1">
              <a:lnSpc>
                <a:spcPct val="90000"/>
              </a:lnSpc>
              <a:spcBef>
                <a:spcPts val="1000"/>
              </a:spcBef>
              <a:buFont typeface="Arial" panose="020B0604020202020204" pitchFamily="34" charset="0"/>
              <a:buNone/>
            </a:pPr>
            <a:r>
              <a:rPr lang="en-US" smtClean="0"/>
              <a:t>Third level</a:t>
            </a:r>
          </a:p>
          <a:p>
            <a:pPr marL="0" lvl="3" indent="0" algn="l" defTabSz="914400" rtl="0" eaLnBrk="1" latinLnBrk="0" hangingPunct="1">
              <a:lnSpc>
                <a:spcPct val="90000"/>
              </a:lnSpc>
              <a:spcBef>
                <a:spcPts val="1000"/>
              </a:spcBef>
              <a:buFont typeface="Arial" panose="020B0604020202020204" pitchFamily="34" charset="0"/>
              <a:buNone/>
            </a:pPr>
            <a:r>
              <a:rPr lang="en-US" smtClean="0"/>
              <a:t>Fourth level</a:t>
            </a:r>
          </a:p>
          <a:p>
            <a:pPr marL="0" lvl="4" indent="0" algn="l" defTabSz="914400" rtl="0" eaLnBrk="1" latinLnBrk="0" hangingPunct="1">
              <a:lnSpc>
                <a:spcPct val="90000"/>
              </a:lnSpc>
              <a:spcBef>
                <a:spcPts val="1000"/>
              </a:spcBef>
              <a:buFont typeface="Arial" panose="020B0604020202020204" pitchFamily="34" charset="0"/>
              <a:buNone/>
            </a:pPr>
            <a:r>
              <a:rPr lang="en-US" smtClean="0"/>
              <a:t>Fifth level</a:t>
            </a:r>
            <a:endParaRPr lang="en-US" dirty="0"/>
          </a:p>
        </p:txBody>
      </p:sp>
      <p:sp>
        <p:nvSpPr>
          <p:cNvPr id="13" name="Slide Number Placeholder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fld id="{4997E989-D798-4C62-8E93-3D2D613C2488}" type="slidenum">
              <a:rPr lang="en-US" smtClean="0"/>
              <a:pPr/>
              <a:t>‹#›</a:t>
            </a:fld>
            <a:endParaRPr lang="en-US" dirty="0"/>
          </a:p>
        </p:txBody>
      </p:sp>
    </p:spTree>
    <p:extLst>
      <p:ext uri="{BB962C8B-B14F-4D97-AF65-F5344CB8AC3E}">
        <p14:creationId xmlns:p14="http://schemas.microsoft.com/office/powerpoint/2010/main" val="2158804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tmplLst>
          <p:tmpl>
            <p:tnLst>
              <p:par>
                <p:cTn presetID="10" presetClass="entr" presetSubtype="0" fill="hold" nodeType="with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childTnLst>
                </p:cTn>
              </p:par>
            </p:tnLst>
          </p:tmpl>
        </p:tmplLst>
      </p:bldP>
      <p:bldP spid="12" grpId="0">
        <p:tmplLst>
          <p:tmpl>
            <p:tnLst>
              <p:par>
                <p:cTn presetID="10" presetClass="entr" presetSubtype="0" fill="hold" nodeType="click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0" grpId="0">
        <p:tmplLst>
          <p:tmpl>
            <p:tnLst>
              <p:par>
                <p:cTn presetID="10"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P spid="11" grpId="0">
        <p:tmplLst>
          <p:tmpl>
            <p:tnLst>
              <p:par>
                <p:cTn presetID="10" presetClass="entr" presetSubtype="0" fill="hold" nodeType="click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15" grpId="0">
        <p:tmplLst>
          <p:tmpl>
            <p:tnLst>
              <p:par>
                <p:cTn presetID="10" presetClass="entr" presetSubtype="0" fill="hold" nodeType="click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Lst>
  </p:timing>
  <p:extLst>
    <p:ext uri="{DCECCB84-F9BA-43D5-87BE-67443E8EF086}">
      <p15:sldGuideLst xmlns:p15="http://schemas.microsoft.com/office/powerpoint/2012/main" xmlns="">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8_Title,  5 Pillars smaller text">
    <p:spTree>
      <p:nvGrpSpPr>
        <p:cNvPr id="1" name=""/>
        <p:cNvGrpSpPr/>
        <p:nvPr/>
      </p:nvGrpSpPr>
      <p:grpSpPr>
        <a:xfrm>
          <a:off x="0" y="0"/>
          <a:ext cx="0" cy="0"/>
          <a:chOff x="0" y="0"/>
          <a:chExt cx="0" cy="0"/>
        </a:xfrm>
      </p:grpSpPr>
      <p:sp>
        <p:nvSpPr>
          <p:cNvPr id="4" name="Rectangle 3"/>
          <p:cNvSpPr/>
          <p:nvPr userDrawn="1"/>
        </p:nvSpPr>
        <p:spPr>
          <a:xfrm>
            <a:off x="0" y="0"/>
            <a:ext cx="12192000" cy="12143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304800" y="2598127"/>
            <a:ext cx="3714704" cy="2524794"/>
          </a:xfrm>
        </p:spPr>
        <p:txBody>
          <a:bodyPr lIns="91440" rIns="91440"/>
          <a:lstStyle>
            <a:lvl1pPr algn="ctr">
              <a:spcAft>
                <a:spcPts val="3000"/>
              </a:spcAft>
              <a:defRPr sz="2400">
                <a:gradFill>
                  <a:gsLst>
                    <a:gs pos="15000">
                      <a:schemeClr val="tx2"/>
                    </a:gs>
                    <a:gs pos="47000">
                      <a:schemeClr val="tx2"/>
                    </a:gs>
                  </a:gsLst>
                  <a:lin ang="5400000" scaled="1"/>
                </a:gradFill>
                <a:latin typeface="Segoe UI Semilight" panose="020B0402040204020203" pitchFamily="34" charset="0"/>
                <a:cs typeface="Segoe UI Semilight" panose="020B0402040204020203" pitchFamily="34" charset="0"/>
              </a:defRPr>
            </a:lvl1pPr>
            <a:lvl2pPr marL="0" indent="0" algn="ctr" defTabSz="914400" rtl="0" eaLnBrk="1" latinLnBrk="0" hangingPunct="1">
              <a:lnSpc>
                <a:spcPct val="90000"/>
              </a:lnSpc>
              <a:spcBef>
                <a:spcPts val="1000"/>
              </a:spcBef>
              <a:spcAft>
                <a:spcPts val="1200"/>
              </a:spcAft>
              <a:buFont typeface="Arial" panose="020B0604020202020204" pitchFamily="34" charset="0"/>
              <a:buNone/>
              <a:defRPr lang="en-US" sz="2000" kern="1200" dirty="0">
                <a:solidFill>
                  <a:schemeClr val="tx1"/>
                </a:solidFill>
                <a:latin typeface="Segoe UI Semilight" panose="020B0402040204020203" pitchFamily="34" charset="0"/>
                <a:ea typeface="+mn-ea"/>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2"/>
          <p:cNvSpPr>
            <a:spLocks noGrp="1"/>
          </p:cNvSpPr>
          <p:nvPr>
            <p:ph idx="14"/>
          </p:nvPr>
        </p:nvSpPr>
        <p:spPr>
          <a:xfrm>
            <a:off x="4168631" y="2598127"/>
            <a:ext cx="3840480" cy="2524794"/>
          </a:xfrm>
        </p:spPr>
        <p:txBody>
          <a:bodyPr lIns="91440" rIns="91440"/>
          <a:lstStyle>
            <a:lvl1pPr algn="ctr">
              <a:defRPr lang="en-US" sz="2400" kern="1200" dirty="0">
                <a:gradFill>
                  <a:gsLst>
                    <a:gs pos="15000">
                      <a:schemeClr val="tx2"/>
                    </a:gs>
                    <a:gs pos="47000">
                      <a:schemeClr val="tx2"/>
                    </a:gs>
                  </a:gsLst>
                  <a:lin ang="5400000" scaled="1"/>
                </a:gradFill>
                <a:latin typeface="Segoe UI Semilight" panose="020B0402040204020203" pitchFamily="34" charset="0"/>
                <a:ea typeface="+mn-ea"/>
                <a:cs typeface="Segoe UI Semilight" panose="020B0402040204020203" pitchFamily="34" charset="0"/>
              </a:defRPr>
            </a:lvl1pPr>
            <a:lvl2pPr marL="0" indent="0" algn="ctr" defTabSz="914400" rtl="0" eaLnBrk="1" latinLnBrk="0" hangingPunct="1">
              <a:lnSpc>
                <a:spcPct val="90000"/>
              </a:lnSpc>
              <a:spcBef>
                <a:spcPts val="1000"/>
              </a:spcBef>
              <a:spcAft>
                <a:spcPts val="1200"/>
              </a:spcAft>
              <a:buFont typeface="Arial" panose="020B0604020202020204" pitchFamily="34" charset="0"/>
              <a:buNone/>
              <a:defRPr lang="en-US" sz="2000" kern="1200" dirty="0">
                <a:solidFill>
                  <a:schemeClr val="tx1"/>
                </a:solidFill>
                <a:latin typeface="Segoe UI Semilight" panose="020B0402040204020203" pitchFamily="34" charset="0"/>
                <a:ea typeface="+mn-ea"/>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marL="0" lvl="0" indent="0" algn="ctr" defTabSz="914400" rtl="0" eaLnBrk="1" latinLnBrk="0" hangingPunct="1">
              <a:lnSpc>
                <a:spcPct val="90000"/>
              </a:lnSpc>
              <a:spcBef>
                <a:spcPts val="1000"/>
              </a:spcBef>
              <a:spcAft>
                <a:spcPts val="3000"/>
              </a:spcAft>
              <a:buFont typeface="Arial" panose="020B0604020202020204" pitchFamily="34" charset="0"/>
              <a:buNone/>
            </a:pPr>
            <a:r>
              <a:rPr lang="en-US" smtClean="0"/>
              <a:t>Click to edit Master text styles</a:t>
            </a:r>
          </a:p>
          <a:p>
            <a:pPr marL="0" lvl="1" indent="0" algn="ctr" defTabSz="914400" rtl="0" eaLnBrk="1" latinLnBrk="0" hangingPunct="1">
              <a:lnSpc>
                <a:spcPct val="90000"/>
              </a:lnSpc>
              <a:spcBef>
                <a:spcPts val="1000"/>
              </a:spcBef>
              <a:spcAft>
                <a:spcPts val="3000"/>
              </a:spcAft>
              <a:buFont typeface="Arial" panose="020B0604020202020204" pitchFamily="34" charset="0"/>
              <a:buNone/>
            </a:pPr>
            <a:r>
              <a:rPr lang="en-US" smtClean="0"/>
              <a:t>Second level</a:t>
            </a:r>
          </a:p>
          <a:p>
            <a:pPr marL="0" lvl="2" indent="0" algn="ctr" defTabSz="914400" rtl="0" eaLnBrk="1" latinLnBrk="0" hangingPunct="1">
              <a:lnSpc>
                <a:spcPct val="90000"/>
              </a:lnSpc>
              <a:spcBef>
                <a:spcPts val="1000"/>
              </a:spcBef>
              <a:spcAft>
                <a:spcPts val="3000"/>
              </a:spcAft>
              <a:buFont typeface="Arial" panose="020B0604020202020204" pitchFamily="34" charset="0"/>
              <a:buNone/>
            </a:pPr>
            <a:r>
              <a:rPr lang="en-US" smtClean="0"/>
              <a:t>Third level</a:t>
            </a:r>
          </a:p>
          <a:p>
            <a:pPr marL="0" lvl="3" indent="0" algn="ctr" defTabSz="914400" rtl="0" eaLnBrk="1" latinLnBrk="0" hangingPunct="1">
              <a:lnSpc>
                <a:spcPct val="90000"/>
              </a:lnSpc>
              <a:spcBef>
                <a:spcPts val="1000"/>
              </a:spcBef>
              <a:spcAft>
                <a:spcPts val="3000"/>
              </a:spcAft>
              <a:buFont typeface="Arial" panose="020B0604020202020204" pitchFamily="34" charset="0"/>
              <a:buNone/>
            </a:pPr>
            <a:r>
              <a:rPr lang="en-US" smtClean="0"/>
              <a:t>Fourth level</a:t>
            </a:r>
          </a:p>
          <a:p>
            <a:pPr marL="0" lvl="4" indent="0" algn="ctr" defTabSz="914400" rtl="0" eaLnBrk="1" latinLnBrk="0" hangingPunct="1">
              <a:lnSpc>
                <a:spcPct val="90000"/>
              </a:lnSpc>
              <a:spcBef>
                <a:spcPts val="1000"/>
              </a:spcBef>
              <a:spcAft>
                <a:spcPts val="3000"/>
              </a:spcAft>
              <a:buFont typeface="Arial" panose="020B0604020202020204" pitchFamily="34" charset="0"/>
              <a:buNone/>
            </a:pPr>
            <a:r>
              <a:rPr lang="en-US" smtClean="0"/>
              <a:t>Fifth level</a:t>
            </a:r>
            <a:endParaRPr lang="en-US" dirty="0"/>
          </a:p>
        </p:txBody>
      </p:sp>
      <p:sp>
        <p:nvSpPr>
          <p:cNvPr id="9" name="Content Placeholder 2"/>
          <p:cNvSpPr>
            <a:spLocks noGrp="1"/>
          </p:cNvSpPr>
          <p:nvPr>
            <p:ph idx="15"/>
          </p:nvPr>
        </p:nvSpPr>
        <p:spPr>
          <a:xfrm>
            <a:off x="8158238" y="2598127"/>
            <a:ext cx="3773077" cy="2524794"/>
          </a:xfrm>
        </p:spPr>
        <p:txBody>
          <a:bodyPr lIns="91440" rIns="91440"/>
          <a:lstStyle>
            <a:lvl1pPr algn="ctr">
              <a:defRPr lang="en-US" sz="2400" kern="1200" dirty="0">
                <a:gradFill>
                  <a:gsLst>
                    <a:gs pos="15000">
                      <a:schemeClr val="tx2"/>
                    </a:gs>
                    <a:gs pos="47000">
                      <a:schemeClr val="tx2"/>
                    </a:gs>
                  </a:gsLst>
                  <a:lin ang="5400000" scaled="1"/>
                </a:gradFill>
                <a:latin typeface="Segoe UI Semilight" panose="020B0402040204020203" pitchFamily="34" charset="0"/>
                <a:ea typeface="+mn-ea"/>
                <a:cs typeface="Segoe UI Semilight" panose="020B0402040204020203" pitchFamily="34" charset="0"/>
              </a:defRPr>
            </a:lvl1pPr>
            <a:lvl2pPr marL="0" indent="0" algn="ctr" defTabSz="914400" rtl="0" eaLnBrk="1" latinLnBrk="0" hangingPunct="1">
              <a:lnSpc>
                <a:spcPct val="90000"/>
              </a:lnSpc>
              <a:spcBef>
                <a:spcPts val="1000"/>
              </a:spcBef>
              <a:spcAft>
                <a:spcPts val="1200"/>
              </a:spcAft>
              <a:buFont typeface="Arial" panose="020B0604020202020204" pitchFamily="34" charset="0"/>
              <a:buNone/>
              <a:defRPr lang="en-US" sz="2000" kern="1200" dirty="0">
                <a:solidFill>
                  <a:schemeClr val="tx1"/>
                </a:solidFill>
                <a:latin typeface="Segoe UI Semilight" panose="020B0402040204020203" pitchFamily="34" charset="0"/>
                <a:ea typeface="+mn-ea"/>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marL="0" lvl="0" indent="0" algn="ctr" defTabSz="914400" rtl="0" eaLnBrk="1" latinLnBrk="0" hangingPunct="1">
              <a:lnSpc>
                <a:spcPct val="90000"/>
              </a:lnSpc>
              <a:spcBef>
                <a:spcPts val="1000"/>
              </a:spcBef>
              <a:spcAft>
                <a:spcPts val="3000"/>
              </a:spcAft>
              <a:buFont typeface="Arial" panose="020B0604020202020204" pitchFamily="34" charset="0"/>
              <a:buNone/>
            </a:pPr>
            <a:r>
              <a:rPr lang="en-US" smtClean="0"/>
              <a:t>Click to edit Master text styles</a:t>
            </a:r>
          </a:p>
          <a:p>
            <a:pPr marL="0" lvl="1" indent="0" algn="ctr" defTabSz="914400" rtl="0" eaLnBrk="1" latinLnBrk="0" hangingPunct="1">
              <a:lnSpc>
                <a:spcPct val="90000"/>
              </a:lnSpc>
              <a:spcBef>
                <a:spcPts val="1000"/>
              </a:spcBef>
              <a:spcAft>
                <a:spcPts val="3000"/>
              </a:spcAft>
              <a:buFont typeface="Arial" panose="020B0604020202020204" pitchFamily="34" charset="0"/>
              <a:buNone/>
            </a:pPr>
            <a:r>
              <a:rPr lang="en-US" smtClean="0"/>
              <a:t>Second level</a:t>
            </a:r>
          </a:p>
          <a:p>
            <a:pPr marL="0" lvl="2" indent="0" algn="ctr" defTabSz="914400" rtl="0" eaLnBrk="1" latinLnBrk="0" hangingPunct="1">
              <a:lnSpc>
                <a:spcPct val="90000"/>
              </a:lnSpc>
              <a:spcBef>
                <a:spcPts val="1000"/>
              </a:spcBef>
              <a:spcAft>
                <a:spcPts val="3000"/>
              </a:spcAft>
              <a:buFont typeface="Arial" panose="020B0604020202020204" pitchFamily="34" charset="0"/>
              <a:buNone/>
            </a:pPr>
            <a:r>
              <a:rPr lang="en-US" smtClean="0"/>
              <a:t>Third level</a:t>
            </a:r>
          </a:p>
          <a:p>
            <a:pPr marL="0" lvl="3" indent="0" algn="ctr" defTabSz="914400" rtl="0" eaLnBrk="1" latinLnBrk="0" hangingPunct="1">
              <a:lnSpc>
                <a:spcPct val="90000"/>
              </a:lnSpc>
              <a:spcBef>
                <a:spcPts val="1000"/>
              </a:spcBef>
              <a:spcAft>
                <a:spcPts val="3000"/>
              </a:spcAft>
              <a:buFont typeface="Arial" panose="020B0604020202020204" pitchFamily="34" charset="0"/>
              <a:buNone/>
            </a:pPr>
            <a:r>
              <a:rPr lang="en-US" smtClean="0"/>
              <a:t>Fourth level</a:t>
            </a:r>
          </a:p>
          <a:p>
            <a:pPr marL="0" lvl="4" indent="0" algn="ctr" defTabSz="914400" rtl="0" eaLnBrk="1" latinLnBrk="0" hangingPunct="1">
              <a:lnSpc>
                <a:spcPct val="90000"/>
              </a:lnSpc>
              <a:spcBef>
                <a:spcPts val="1000"/>
              </a:spcBef>
              <a:spcAft>
                <a:spcPts val="3000"/>
              </a:spcAft>
              <a:buFont typeface="Arial" panose="020B0604020202020204" pitchFamily="34" charset="0"/>
              <a:buNone/>
            </a:pPr>
            <a:r>
              <a:rPr lang="en-US" smtClean="0"/>
              <a:t>Fifth level</a:t>
            </a:r>
            <a:endParaRPr lang="en-US" dirty="0"/>
          </a:p>
        </p:txBody>
      </p:sp>
      <p:sp>
        <p:nvSpPr>
          <p:cNvPr id="11" name="Freeform: Shape 10"/>
          <p:cNvSpPr/>
          <p:nvPr userDrawn="1"/>
        </p:nvSpPr>
        <p:spPr>
          <a:xfrm>
            <a:off x="129521" y="0"/>
            <a:ext cx="2749481" cy="1364786"/>
          </a:xfrm>
          <a:custGeom>
            <a:avLst/>
            <a:gdLst>
              <a:gd name="connsiteX0" fmla="*/ 0 w 4741280"/>
              <a:gd name="connsiteY0" fmla="*/ 0 h 2353474"/>
              <a:gd name="connsiteX1" fmla="*/ 4741280 w 4741280"/>
              <a:gd name="connsiteY1" fmla="*/ 0 h 2353474"/>
              <a:gd name="connsiteX2" fmla="*/ 4729949 w 4741280"/>
              <a:gd name="connsiteY2" fmla="*/ 224399 h 2353474"/>
              <a:gd name="connsiteX3" fmla="*/ 2370640 w 4741280"/>
              <a:gd name="connsiteY3" fmla="*/ 2353474 h 2353474"/>
              <a:gd name="connsiteX4" fmla="*/ 11331 w 4741280"/>
              <a:gd name="connsiteY4" fmla="*/ 224399 h 235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1280" h="2353474">
                <a:moveTo>
                  <a:pt x="0" y="0"/>
                </a:moveTo>
                <a:lnTo>
                  <a:pt x="4741280" y="0"/>
                </a:lnTo>
                <a:lnTo>
                  <a:pt x="4729949" y="224399"/>
                </a:lnTo>
                <a:cubicBezTo>
                  <a:pt x="4608502" y="1420269"/>
                  <a:pt x="3598552" y="2353474"/>
                  <a:pt x="2370640" y="2353474"/>
                </a:cubicBezTo>
                <a:cubicBezTo>
                  <a:pt x="1142728" y="2353474"/>
                  <a:pt x="132779" y="1420269"/>
                  <a:pt x="11331" y="224399"/>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a:xfrm>
            <a:off x="316322" y="339408"/>
            <a:ext cx="2375877" cy="535531"/>
          </a:xfrm>
        </p:spPr>
        <p:txBody>
          <a:bodyPr/>
          <a:lstStyle>
            <a:lvl1pPr algn="ctr">
              <a:defRPr lang="en-US" sz="3200" b="0" i="0" kern="1200" spc="60" baseline="0" dirty="0">
                <a:solidFill>
                  <a:schemeClr val="bg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a:t>
            </a:r>
          </a:p>
        </p:txBody>
      </p:sp>
      <p:sp>
        <p:nvSpPr>
          <p:cNvPr id="10" name="Text Placeholder 9"/>
          <p:cNvSpPr>
            <a:spLocks noGrp="1"/>
          </p:cNvSpPr>
          <p:nvPr>
            <p:ph type="body" sz="quarter" idx="16"/>
          </p:nvPr>
        </p:nvSpPr>
        <p:spPr>
          <a:xfrm>
            <a:off x="2879003" y="419100"/>
            <a:ext cx="9084398" cy="13700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Slide Number Placeholder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fld id="{4997E989-D798-4C62-8E93-3D2D613C2488}" type="slidenum">
              <a:rPr lang="en-US" smtClean="0"/>
              <a:pPr/>
              <a:t>‹#›</a:t>
            </a:fld>
            <a:endParaRPr lang="en-US" dirty="0"/>
          </a:p>
        </p:txBody>
      </p:sp>
    </p:spTree>
    <p:extLst>
      <p:ext uri="{BB962C8B-B14F-4D97-AF65-F5344CB8AC3E}">
        <p14:creationId xmlns:p14="http://schemas.microsoft.com/office/powerpoint/2010/main" val="3153865956"/>
      </p:ext>
    </p:extLst>
  </p:cSld>
  <p:clrMapOvr>
    <a:masterClrMapping/>
  </p:clrMapOvr>
  <p:extLst>
    <p:ext uri="{DCECCB84-F9BA-43D5-87BE-67443E8EF086}">
      <p15:sldGuideLst xmlns:p15="http://schemas.microsoft.com/office/powerpoint/2012/main" xmlns="">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5 Pillars smaller text">
    <p:spTree>
      <p:nvGrpSpPr>
        <p:cNvPr id="1" name=""/>
        <p:cNvGrpSpPr/>
        <p:nvPr/>
      </p:nvGrpSpPr>
      <p:grpSpPr>
        <a:xfrm>
          <a:off x="0" y="0"/>
          <a:ext cx="0" cy="0"/>
          <a:chOff x="0" y="0"/>
          <a:chExt cx="0" cy="0"/>
        </a:xfrm>
      </p:grpSpPr>
      <p:sp>
        <p:nvSpPr>
          <p:cNvPr id="4" name="Rectangle 3"/>
          <p:cNvSpPr/>
          <p:nvPr userDrawn="1"/>
        </p:nvSpPr>
        <p:spPr>
          <a:xfrm>
            <a:off x="0" y="0"/>
            <a:ext cx="12192000" cy="12143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68658" y="3493674"/>
            <a:ext cx="2377440" cy="2226763"/>
          </a:xfrm>
        </p:spPr>
        <p:txBody>
          <a:bodyPr lIns="146304" rIns="146304"/>
          <a:lstStyle>
            <a:lvl1pPr algn="ctr">
              <a:defRPr sz="2200">
                <a:gradFill>
                  <a:gsLst>
                    <a:gs pos="15000">
                      <a:schemeClr val="tx2"/>
                    </a:gs>
                    <a:gs pos="47000">
                      <a:schemeClr val="tx2"/>
                    </a:gs>
                  </a:gsLst>
                  <a:lin ang="5400000" scaled="1"/>
                </a:gradFill>
                <a:latin typeface="Segoe UI Semilight" panose="020B0402040204020203" pitchFamily="34" charset="0"/>
                <a:cs typeface="Segoe UI Semilight" panose="020B04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12"/>
          </p:nvPr>
        </p:nvSpPr>
        <p:spPr>
          <a:xfrm>
            <a:off x="11747687" y="6465381"/>
            <a:ext cx="431425" cy="365125"/>
          </a:xfrm>
          <a:prstGeom prst="rect">
            <a:avLst/>
          </a:prstGeom>
        </p:spPr>
        <p:txBody>
          <a:bodyPr/>
          <a:lstStyle/>
          <a:p>
            <a:fld id="{5AE1514C-5E56-4738-A1FF-4B1CFD2A3E36}" type="slidenum">
              <a:rPr lang="en-US" smtClean="0"/>
              <a:t>‹#›</a:t>
            </a:fld>
            <a:endParaRPr lang="en-US" dirty="0"/>
          </a:p>
        </p:txBody>
      </p:sp>
      <p:sp>
        <p:nvSpPr>
          <p:cNvPr id="7" name="Content Placeholder 2"/>
          <p:cNvSpPr>
            <a:spLocks noGrp="1"/>
          </p:cNvSpPr>
          <p:nvPr>
            <p:ph idx="14"/>
          </p:nvPr>
        </p:nvSpPr>
        <p:spPr>
          <a:xfrm>
            <a:off x="2483635" y="3493674"/>
            <a:ext cx="2377440" cy="2226763"/>
          </a:xfrm>
        </p:spPr>
        <p:txBody>
          <a:bodyPr lIns="146304" rIns="146304"/>
          <a:lstStyle>
            <a:lvl1pPr algn="ctr">
              <a:defRPr sz="2200">
                <a:gradFill>
                  <a:gsLst>
                    <a:gs pos="15000">
                      <a:schemeClr val="tx2"/>
                    </a:gs>
                    <a:gs pos="47000">
                      <a:schemeClr val="tx2"/>
                    </a:gs>
                  </a:gsLst>
                  <a:lin ang="5400000" scaled="1"/>
                </a:gradFill>
                <a:latin typeface="Segoe UI Semilight" panose="020B0402040204020203" pitchFamily="34" charset="0"/>
                <a:cs typeface="Segoe UI Semilight" panose="020B04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2"/>
          <p:cNvSpPr>
            <a:spLocks noGrp="1"/>
          </p:cNvSpPr>
          <p:nvPr>
            <p:ph idx="15"/>
          </p:nvPr>
        </p:nvSpPr>
        <p:spPr>
          <a:xfrm>
            <a:off x="4898612" y="3493674"/>
            <a:ext cx="2377440" cy="2226763"/>
          </a:xfrm>
        </p:spPr>
        <p:txBody>
          <a:bodyPr lIns="146304" rIns="146304"/>
          <a:lstStyle>
            <a:lvl1pPr algn="ctr">
              <a:defRPr sz="2200">
                <a:gradFill>
                  <a:gsLst>
                    <a:gs pos="15000">
                      <a:schemeClr val="tx2"/>
                    </a:gs>
                    <a:gs pos="47000">
                      <a:schemeClr val="tx2"/>
                    </a:gs>
                  </a:gsLst>
                  <a:lin ang="5400000" scaled="1"/>
                </a:gradFill>
                <a:latin typeface="Segoe UI Semilight" panose="020B0402040204020203" pitchFamily="34" charset="0"/>
                <a:cs typeface="Segoe UI Semilight" panose="020B04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Content Placeholder 2"/>
          <p:cNvSpPr>
            <a:spLocks noGrp="1"/>
          </p:cNvSpPr>
          <p:nvPr>
            <p:ph idx="16"/>
          </p:nvPr>
        </p:nvSpPr>
        <p:spPr>
          <a:xfrm>
            <a:off x="7313589" y="3493674"/>
            <a:ext cx="2377440" cy="2226763"/>
          </a:xfrm>
        </p:spPr>
        <p:txBody>
          <a:bodyPr lIns="146304" rIns="146304"/>
          <a:lstStyle>
            <a:lvl1pPr algn="ctr">
              <a:defRPr sz="2200">
                <a:gradFill>
                  <a:gsLst>
                    <a:gs pos="15000">
                      <a:schemeClr val="tx2"/>
                    </a:gs>
                    <a:gs pos="47000">
                      <a:schemeClr val="tx2"/>
                    </a:gs>
                  </a:gsLst>
                  <a:lin ang="5400000" scaled="1"/>
                </a:gradFill>
                <a:latin typeface="Segoe UI Semilight" panose="020B0402040204020203" pitchFamily="34" charset="0"/>
                <a:cs typeface="Segoe UI Semilight" panose="020B04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2"/>
          <p:cNvSpPr>
            <a:spLocks noGrp="1"/>
          </p:cNvSpPr>
          <p:nvPr>
            <p:ph idx="17"/>
          </p:nvPr>
        </p:nvSpPr>
        <p:spPr>
          <a:xfrm>
            <a:off x="9728566" y="3493674"/>
            <a:ext cx="2377440" cy="2226763"/>
          </a:xfrm>
        </p:spPr>
        <p:txBody>
          <a:bodyPr lIns="146304" rIns="146304"/>
          <a:lstStyle>
            <a:lvl1pPr algn="ctr">
              <a:defRPr sz="2200">
                <a:gradFill>
                  <a:gsLst>
                    <a:gs pos="15000">
                      <a:schemeClr val="tx2"/>
                    </a:gs>
                    <a:gs pos="47000">
                      <a:schemeClr val="tx2"/>
                    </a:gs>
                  </a:gsLst>
                  <a:lin ang="5400000" scaled="1"/>
                </a:gradFill>
                <a:latin typeface="Segoe UI Semilight" panose="020B0402040204020203" pitchFamily="34" charset="0"/>
                <a:cs typeface="Segoe UI Semilight" panose="020B04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Rectangle 11"/>
          <p:cNvSpPr/>
          <p:nvPr userDrawn="1"/>
        </p:nvSpPr>
        <p:spPr>
          <a:xfrm>
            <a:off x="297258"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userDrawn="1"/>
        </p:nvSpPr>
        <p:spPr>
          <a:xfrm>
            <a:off x="2712235"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userDrawn="1"/>
        </p:nvSpPr>
        <p:spPr>
          <a:xfrm>
            <a:off x="7542189"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p:cNvSpPr/>
          <p:nvPr userDrawn="1"/>
        </p:nvSpPr>
        <p:spPr>
          <a:xfrm>
            <a:off x="9957166"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userDrawn="1"/>
        </p:nvSpPr>
        <p:spPr>
          <a:xfrm>
            <a:off x="5127212"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tx1">
                    <a:lumMod val="85000"/>
                    <a:lumOff val="15000"/>
                  </a:schemeClr>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17" name="Content Placeholder 2"/>
          <p:cNvSpPr>
            <a:spLocks noGrp="1"/>
          </p:cNvSpPr>
          <p:nvPr>
            <p:ph idx="18" hasCustomPrompt="1"/>
          </p:nvPr>
        </p:nvSpPr>
        <p:spPr>
          <a:xfrm>
            <a:off x="68658" y="2577396"/>
            <a:ext cx="2377440" cy="840230"/>
          </a:xfrm>
        </p:spPr>
        <p:txBody>
          <a:bodyPr lIns="146304" rIns="146304"/>
          <a:lstStyle>
            <a:lvl1pPr marL="0" algn="ctr" defTabSz="914400" rtl="0" eaLnBrk="1" latinLnBrk="0" hangingPunct="1">
              <a:defRPr lang="en-US" sz="5400" kern="12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18" name="Content Placeholder 2"/>
          <p:cNvSpPr>
            <a:spLocks noGrp="1"/>
          </p:cNvSpPr>
          <p:nvPr>
            <p:ph idx="19" hasCustomPrompt="1"/>
          </p:nvPr>
        </p:nvSpPr>
        <p:spPr>
          <a:xfrm>
            <a:off x="2483635" y="2577396"/>
            <a:ext cx="2377440" cy="840230"/>
          </a:xfrm>
        </p:spPr>
        <p:txBody>
          <a:bodyPr lIns="146304" rIns="146304"/>
          <a:lstStyle>
            <a:lvl1pPr algn="ctr">
              <a:defRPr lang="en-US" sz="5400" b="1" kern="12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marL="0" lvl="0" indent="0" algn="ctr" defTabSz="914400" rtl="0" eaLnBrk="1" latinLnBrk="0" hangingPunct="1">
              <a:lnSpc>
                <a:spcPct val="90000"/>
              </a:lnSpc>
              <a:spcBef>
                <a:spcPts val="1000"/>
              </a:spcBef>
              <a:buFont typeface="Arial" panose="020B0604020202020204" pitchFamily="34" charset="0"/>
              <a:buNone/>
            </a:pPr>
            <a:r>
              <a:rPr lang="en-US" dirty="0"/>
              <a:t>#</a:t>
            </a:r>
          </a:p>
        </p:txBody>
      </p:sp>
      <p:sp>
        <p:nvSpPr>
          <p:cNvPr id="19" name="Content Placeholder 2"/>
          <p:cNvSpPr>
            <a:spLocks noGrp="1"/>
          </p:cNvSpPr>
          <p:nvPr>
            <p:ph idx="20" hasCustomPrompt="1"/>
          </p:nvPr>
        </p:nvSpPr>
        <p:spPr>
          <a:xfrm>
            <a:off x="4898612" y="2577396"/>
            <a:ext cx="2377440" cy="840230"/>
          </a:xfrm>
        </p:spPr>
        <p:txBody>
          <a:bodyPr vert="horz" wrap="square" lIns="146304" tIns="45720" rIns="146304" bIns="45720" rtlCol="0">
            <a:spAutoFit/>
          </a:bodyPr>
          <a:lstStyle>
            <a:lvl1pPr algn="ctr">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20" name="Content Placeholder 2"/>
          <p:cNvSpPr>
            <a:spLocks noGrp="1"/>
          </p:cNvSpPr>
          <p:nvPr>
            <p:ph idx="21" hasCustomPrompt="1"/>
          </p:nvPr>
        </p:nvSpPr>
        <p:spPr>
          <a:xfrm>
            <a:off x="7313589" y="2577396"/>
            <a:ext cx="2377440" cy="840230"/>
          </a:xfrm>
        </p:spPr>
        <p:txBody>
          <a:bodyPr vert="horz" wrap="square" lIns="146304" tIns="45720" rIns="146304" bIns="45720" rtlCol="0">
            <a:spAutoFit/>
          </a:bodyPr>
          <a:lstStyle>
            <a:lvl1pPr algn="ctr">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21" name="Content Placeholder 2"/>
          <p:cNvSpPr>
            <a:spLocks noGrp="1"/>
          </p:cNvSpPr>
          <p:nvPr>
            <p:ph idx="22" hasCustomPrompt="1"/>
          </p:nvPr>
        </p:nvSpPr>
        <p:spPr>
          <a:xfrm>
            <a:off x="9728566" y="2577396"/>
            <a:ext cx="2377440" cy="840230"/>
          </a:xfrm>
        </p:spPr>
        <p:txBody>
          <a:bodyPr vert="horz" wrap="square" lIns="146304" tIns="45720" rIns="146304" bIns="45720" rtlCol="0">
            <a:spAutoFit/>
          </a:bodyPr>
          <a:lstStyle>
            <a:lvl1pPr algn="ctr">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Tree>
    <p:extLst>
      <p:ext uri="{BB962C8B-B14F-4D97-AF65-F5344CB8AC3E}">
        <p14:creationId xmlns:p14="http://schemas.microsoft.com/office/powerpoint/2010/main" val="3249118181"/>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750" fill="hold"/>
                                            <p:tgtEl>
                                              <p:spTgt spid="13"/>
                                            </p:tgtEl>
                                            <p:attrNameLst>
                                              <p:attrName>ppt_x</p:attrName>
                                            </p:attrNameLst>
                                          </p:cBhvr>
                                          <p:tavLst>
                                            <p:tav tm="0">
                                              <p:val>
                                                <p:strVal val="#ppt_x"/>
                                              </p:val>
                                            </p:tav>
                                            <p:tav tm="100000">
                                              <p:val>
                                                <p:strVal val="#ppt_x"/>
                                              </p:val>
                                            </p:tav>
                                          </p:tavLst>
                                        </p:anim>
                                        <p:anim calcmode="lin" valueType="num">
                                          <p:cBhvr additive="base">
                                            <p:cTn id="22" dur="750" fill="hold"/>
                                            <p:tgtEl>
                                              <p:spTgt spid="13"/>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18">
                                                <p:txEl>
                                                  <p:pRg st="0" end="0"/>
                                                </p:txEl>
                                              </p:spTgt>
                                            </p:tgtEl>
                                            <p:attrNameLst>
                                              <p:attrName>style.visibility</p:attrName>
                                            </p:attrNameLst>
                                          </p:cBhvr>
                                          <p:to>
                                            <p:strVal val="visible"/>
                                          </p:to>
                                        </p:set>
                                        <p:anim calcmode="lin" valueType="num" p14:bounceEnd="32000">
                                          <p:cBhvr additive="base">
                                            <p:cTn id="25" dur="750" fill="hold"/>
                                            <p:tgtEl>
                                              <p:spTgt spid="18">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18">
                                                <p:txEl>
                                                  <p:pRg st="0" end="0"/>
                                                </p:txEl>
                                              </p:spTgt>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750" fill="hold"/>
                                            <p:tgtEl>
                                              <p:spTgt spid="7"/>
                                            </p:tgtEl>
                                            <p:attrNameLst>
                                              <p:attrName>ppt_x</p:attrName>
                                            </p:attrNameLst>
                                          </p:cBhvr>
                                          <p:tavLst>
                                            <p:tav tm="0">
                                              <p:val>
                                                <p:strVal val="#ppt_x"/>
                                              </p:val>
                                            </p:tav>
                                            <p:tav tm="100000">
                                              <p:val>
                                                <p:strVal val="#ppt_x"/>
                                              </p:val>
                                            </p:tav>
                                          </p:tavLst>
                                        </p:anim>
                                        <p:anim calcmode="lin" valueType="num">
                                          <p:cBhvr additive="base">
                                            <p:cTn id="30" dur="75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750" fill="hold"/>
                                            <p:tgtEl>
                                              <p:spTgt spid="16"/>
                                            </p:tgtEl>
                                            <p:attrNameLst>
                                              <p:attrName>ppt_x</p:attrName>
                                            </p:attrNameLst>
                                          </p:cBhvr>
                                          <p:tavLst>
                                            <p:tav tm="0">
                                              <p:val>
                                                <p:strVal val="#ppt_x"/>
                                              </p:val>
                                            </p:tav>
                                            <p:tav tm="100000">
                                              <p:val>
                                                <p:strVal val="#ppt_x"/>
                                              </p:val>
                                            </p:tav>
                                          </p:tavLst>
                                        </p:anim>
                                        <p:anim calcmode="lin" valueType="num">
                                          <p:cBhvr additive="base">
                                            <p:cTn id="36" dur="750" fill="hold"/>
                                            <p:tgtEl>
                                              <p:spTgt spid="16"/>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14:presetBounceEnd="32000">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14:bounceEnd="32000">
                                          <p:cBhvr additive="base">
                                            <p:cTn id="39"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id="40" dur="750" fill="hold"/>
                                            <p:tgtEl>
                                              <p:spTgt spid="19"/>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750" fill="hold"/>
                                            <p:tgtEl>
                                              <p:spTgt spid="9"/>
                                            </p:tgtEl>
                                            <p:attrNameLst>
                                              <p:attrName>ppt_x</p:attrName>
                                            </p:attrNameLst>
                                          </p:cBhvr>
                                          <p:tavLst>
                                            <p:tav tm="0">
                                              <p:val>
                                                <p:strVal val="#ppt_x"/>
                                              </p:val>
                                            </p:tav>
                                            <p:tav tm="100000">
                                              <p:val>
                                                <p:strVal val="#ppt_x"/>
                                              </p:val>
                                            </p:tav>
                                          </p:tavLst>
                                        </p:anim>
                                        <p:anim calcmode="lin" valueType="num">
                                          <p:cBhvr additive="base">
                                            <p:cTn id="44" dur="75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decel="100000"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750" fill="hold"/>
                                            <p:tgtEl>
                                              <p:spTgt spid="14"/>
                                            </p:tgtEl>
                                            <p:attrNameLst>
                                              <p:attrName>ppt_x</p:attrName>
                                            </p:attrNameLst>
                                          </p:cBhvr>
                                          <p:tavLst>
                                            <p:tav tm="0">
                                              <p:val>
                                                <p:strVal val="#ppt_x"/>
                                              </p:val>
                                            </p:tav>
                                            <p:tav tm="100000">
                                              <p:val>
                                                <p:strVal val="#ppt_x"/>
                                              </p:val>
                                            </p:tav>
                                          </p:tavLst>
                                        </p:anim>
                                        <p:anim calcmode="lin" valueType="num">
                                          <p:cBhvr additive="base">
                                            <p:cTn id="50" dur="750" fill="hold"/>
                                            <p:tgtEl>
                                              <p:spTgt spid="14"/>
                                            </p:tgtEl>
                                            <p:attrNameLst>
                                              <p:attrName>ppt_y</p:attrName>
                                            </p:attrNameLst>
                                          </p:cBhvr>
                                          <p:tavLst>
                                            <p:tav tm="0">
                                              <p:val>
                                                <p:strVal val="1+#ppt_h/2"/>
                                              </p:val>
                                            </p:tav>
                                            <p:tav tm="100000">
                                              <p:val>
                                                <p:strVal val="#ppt_y"/>
                                              </p:val>
                                            </p:tav>
                                          </p:tavLst>
                                        </p:anim>
                                      </p:childTnLst>
                                    </p:cTn>
                                  </p:par>
                                  <p:par>
                                    <p:cTn id="51" presetID="2" presetClass="entr" presetSubtype="1" fill="hold" grpId="0" nodeType="withEffect" p14:presetBounceEnd="32000">
                                      <p:stCondLst>
                                        <p:cond delay="0"/>
                                      </p:stCondLst>
                                      <p:childTnLst>
                                        <p:set>
                                          <p:cBhvr>
                                            <p:cTn id="52" dur="1" fill="hold">
                                              <p:stCondLst>
                                                <p:cond delay="0"/>
                                              </p:stCondLst>
                                            </p:cTn>
                                            <p:tgtEl>
                                              <p:spTgt spid="20"/>
                                            </p:tgtEl>
                                            <p:attrNameLst>
                                              <p:attrName>style.visibility</p:attrName>
                                            </p:attrNameLst>
                                          </p:cBhvr>
                                          <p:to>
                                            <p:strVal val="visible"/>
                                          </p:to>
                                        </p:set>
                                        <p:anim calcmode="lin" valueType="num" p14:bounceEnd="32000">
                                          <p:cBhvr additive="base">
                                            <p:cTn id="53"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54" dur="750" fill="hold"/>
                                            <p:tgtEl>
                                              <p:spTgt spid="20"/>
                                            </p:tgtEl>
                                            <p:attrNameLst>
                                              <p:attrName>ppt_y</p:attrName>
                                            </p:attrNameLst>
                                          </p:cBhvr>
                                          <p:tavLst>
                                            <p:tav tm="0">
                                              <p:val>
                                                <p:strVal val="0-#ppt_h/2"/>
                                              </p:val>
                                            </p:tav>
                                            <p:tav tm="100000">
                                              <p:val>
                                                <p:strVal val="#ppt_y"/>
                                              </p:val>
                                            </p:tav>
                                          </p:tavLst>
                                        </p:anim>
                                      </p:childTnLst>
                                    </p:cTn>
                                  </p:par>
                                  <p:par>
                                    <p:cTn id="55" presetID="2" presetClass="entr" presetSubtype="4" decel="100000" fill="hold" grpId="0" nodeType="with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additive="base">
                                            <p:cTn id="57" dur="750" fill="hold"/>
                                            <p:tgtEl>
                                              <p:spTgt spid="10"/>
                                            </p:tgtEl>
                                            <p:attrNameLst>
                                              <p:attrName>ppt_x</p:attrName>
                                            </p:attrNameLst>
                                          </p:cBhvr>
                                          <p:tavLst>
                                            <p:tav tm="0">
                                              <p:val>
                                                <p:strVal val="#ppt_x"/>
                                              </p:val>
                                            </p:tav>
                                            <p:tav tm="100000">
                                              <p:val>
                                                <p:strVal val="#ppt_x"/>
                                              </p:val>
                                            </p:tav>
                                          </p:tavLst>
                                        </p:anim>
                                        <p:anim calcmode="lin" valueType="num">
                                          <p:cBhvr additive="base">
                                            <p:cTn id="58" dur="75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decel="100000" fill="hold" grpId="0" nodeType="clickEffect">
                                      <p:stCondLst>
                                        <p:cond delay="0"/>
                                      </p:stCondLst>
                                      <p:childTnLst>
                                        <p:set>
                                          <p:cBhvr>
                                            <p:cTn id="62" dur="1" fill="hold">
                                              <p:stCondLst>
                                                <p:cond delay="0"/>
                                              </p:stCondLst>
                                            </p:cTn>
                                            <p:tgtEl>
                                              <p:spTgt spid="15"/>
                                            </p:tgtEl>
                                            <p:attrNameLst>
                                              <p:attrName>style.visibility</p:attrName>
                                            </p:attrNameLst>
                                          </p:cBhvr>
                                          <p:to>
                                            <p:strVal val="visible"/>
                                          </p:to>
                                        </p:set>
                                        <p:anim calcmode="lin" valueType="num">
                                          <p:cBhvr additive="base">
                                            <p:cTn id="63" dur="750" fill="hold"/>
                                            <p:tgtEl>
                                              <p:spTgt spid="15"/>
                                            </p:tgtEl>
                                            <p:attrNameLst>
                                              <p:attrName>ppt_x</p:attrName>
                                            </p:attrNameLst>
                                          </p:cBhvr>
                                          <p:tavLst>
                                            <p:tav tm="0">
                                              <p:val>
                                                <p:strVal val="#ppt_x"/>
                                              </p:val>
                                            </p:tav>
                                            <p:tav tm="100000">
                                              <p:val>
                                                <p:strVal val="#ppt_x"/>
                                              </p:val>
                                            </p:tav>
                                          </p:tavLst>
                                        </p:anim>
                                        <p:anim calcmode="lin" valueType="num">
                                          <p:cBhvr additive="base">
                                            <p:cTn id="64" dur="750" fill="hold"/>
                                            <p:tgtEl>
                                              <p:spTgt spid="15"/>
                                            </p:tgtEl>
                                            <p:attrNameLst>
                                              <p:attrName>ppt_y</p:attrName>
                                            </p:attrNameLst>
                                          </p:cBhvr>
                                          <p:tavLst>
                                            <p:tav tm="0">
                                              <p:val>
                                                <p:strVal val="1+#ppt_h/2"/>
                                              </p:val>
                                            </p:tav>
                                            <p:tav tm="100000">
                                              <p:val>
                                                <p:strVal val="#ppt_y"/>
                                              </p:val>
                                            </p:tav>
                                          </p:tavLst>
                                        </p:anim>
                                      </p:childTnLst>
                                    </p:cTn>
                                  </p:par>
                                  <p:par>
                                    <p:cTn id="65" presetID="2" presetClass="entr" presetSubtype="1" fill="hold" grpId="0" nodeType="withEffect" p14:presetBounceEnd="32000">
                                      <p:stCondLst>
                                        <p:cond delay="0"/>
                                      </p:stCondLst>
                                      <p:childTnLst>
                                        <p:set>
                                          <p:cBhvr>
                                            <p:cTn id="66" dur="1" fill="hold">
                                              <p:stCondLst>
                                                <p:cond delay="0"/>
                                              </p:stCondLst>
                                            </p:cTn>
                                            <p:tgtEl>
                                              <p:spTgt spid="21"/>
                                            </p:tgtEl>
                                            <p:attrNameLst>
                                              <p:attrName>style.visibility</p:attrName>
                                            </p:attrNameLst>
                                          </p:cBhvr>
                                          <p:to>
                                            <p:strVal val="visible"/>
                                          </p:to>
                                        </p:set>
                                        <p:anim calcmode="lin" valueType="num" p14:bounceEnd="32000">
                                          <p:cBhvr additive="base">
                                            <p:cTn id="67"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68" dur="750" fill="hold"/>
                                            <p:tgtEl>
                                              <p:spTgt spid="21"/>
                                            </p:tgtEl>
                                            <p:attrNameLst>
                                              <p:attrName>ppt_y</p:attrName>
                                            </p:attrNameLst>
                                          </p:cBhvr>
                                          <p:tavLst>
                                            <p:tav tm="0">
                                              <p:val>
                                                <p:strVal val="0-#ppt_h/2"/>
                                              </p:val>
                                            </p:tav>
                                            <p:tav tm="100000">
                                              <p:val>
                                                <p:strVal val="#ppt_y"/>
                                              </p:val>
                                            </p:tav>
                                          </p:tavLst>
                                        </p:anim>
                                      </p:childTnLst>
                                    </p:cTn>
                                  </p:par>
                                  <p:par>
                                    <p:cTn id="69" presetID="2" presetClass="entr" presetSubtype="4" decel="100000" fill="hold" grpId="0" nodeType="withEffect">
                                      <p:stCondLst>
                                        <p:cond delay="0"/>
                                      </p:stCondLst>
                                      <p:childTnLst>
                                        <p:set>
                                          <p:cBhvr>
                                            <p:cTn id="70" dur="1" fill="hold">
                                              <p:stCondLst>
                                                <p:cond delay="0"/>
                                              </p:stCondLst>
                                            </p:cTn>
                                            <p:tgtEl>
                                              <p:spTgt spid="11"/>
                                            </p:tgtEl>
                                            <p:attrNameLst>
                                              <p:attrName>style.visibility</p:attrName>
                                            </p:attrNameLst>
                                          </p:cBhvr>
                                          <p:to>
                                            <p:strVal val="visible"/>
                                          </p:to>
                                        </p:set>
                                        <p:anim calcmode="lin" valueType="num">
                                          <p:cBhvr additive="base">
                                            <p:cTn id="71" dur="750" fill="hold"/>
                                            <p:tgtEl>
                                              <p:spTgt spid="11"/>
                                            </p:tgtEl>
                                            <p:attrNameLst>
                                              <p:attrName>ppt_x</p:attrName>
                                            </p:attrNameLst>
                                          </p:cBhvr>
                                          <p:tavLst>
                                            <p:tav tm="0">
                                              <p:val>
                                                <p:strVal val="#ppt_x"/>
                                              </p:val>
                                            </p:tav>
                                            <p:tav tm="100000">
                                              <p:val>
                                                <p:strVal val="#ppt_x"/>
                                              </p:val>
                                            </p:tav>
                                          </p:tavLst>
                                        </p:anim>
                                        <p:anim calcmode="lin" valueType="num">
                                          <p:cBhvr additive="base">
                                            <p:cTn id="72" dur="75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7" grpId="0" uiExpand="1">
            <p:tmplLst>
              <p:tmpl>
                <p:tnLst>
                  <p:par>
                    <p:cTn presetID="2" presetClass="entr" presetSubtype="4" decel="100000"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750" fill="hold"/>
                            <p:tgtEl>
                              <p:spTgt spid="7"/>
                            </p:tgtEl>
                            <p:attrNameLst>
                              <p:attrName>ppt_x</p:attrName>
                            </p:attrNameLst>
                          </p:cBhvr>
                          <p:tavLst>
                            <p:tav tm="0">
                              <p:val>
                                <p:strVal val="#ppt_x"/>
                              </p:val>
                            </p:tav>
                            <p:tav tm="100000">
                              <p:val>
                                <p:strVal val="#ppt_x"/>
                              </p:val>
                            </p:tav>
                          </p:tavLst>
                        </p:anim>
                        <p:anim calcmode="lin" valueType="num">
                          <p:cBhvr additive="base">
                            <p:cTn dur="750" fill="hold"/>
                            <p:tgtEl>
                              <p:spTgt spid="7"/>
                            </p:tgtEl>
                            <p:attrNameLst>
                              <p:attrName>ppt_y</p:attrName>
                            </p:attrNameLst>
                          </p:cBhvr>
                          <p:tavLst>
                            <p:tav tm="0">
                              <p:val>
                                <p:strVal val="1+#ppt_h/2"/>
                              </p:val>
                            </p:tav>
                            <p:tav tm="100000">
                              <p:val>
                                <p:strVal val="#ppt_y"/>
                              </p:val>
                            </p:tav>
                          </p:tavLst>
                        </p:anim>
                      </p:childTnLst>
                    </p:cTn>
                  </p:par>
                </p:tnLst>
              </p:tmpl>
            </p:tmplLst>
          </p:bldP>
          <p:bldP spid="9" grpId="0">
            <p:tmplLst>
              <p:tmpl>
                <p:tnLst>
                  <p:par>
                    <p:cTn presetID="2" presetClass="entr" presetSubtype="4" decel="100000" fill="hold" nodeType="withEffect">
                      <p:stCondLst>
                        <p:cond delay="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750" fill="hold"/>
                            <p:tgtEl>
                              <p:spTgt spid="9"/>
                            </p:tgtEl>
                            <p:attrNameLst>
                              <p:attrName>ppt_x</p:attrName>
                            </p:attrNameLst>
                          </p:cBhvr>
                          <p:tavLst>
                            <p:tav tm="0">
                              <p:val>
                                <p:strVal val="#ppt_x"/>
                              </p:val>
                            </p:tav>
                            <p:tav tm="100000">
                              <p:val>
                                <p:strVal val="#ppt_x"/>
                              </p:val>
                            </p:tav>
                          </p:tavLst>
                        </p:anim>
                        <p:anim calcmode="lin" valueType="num">
                          <p:cBhvr additive="base">
                            <p:cTn dur="750" fill="hold"/>
                            <p:tgtEl>
                              <p:spTgt spid="9"/>
                            </p:tgtEl>
                            <p:attrNameLst>
                              <p:attrName>ppt_y</p:attrName>
                            </p:attrNameLst>
                          </p:cBhvr>
                          <p:tavLst>
                            <p:tav tm="0">
                              <p:val>
                                <p:strVal val="1+#ppt_h/2"/>
                              </p:val>
                            </p:tav>
                            <p:tav tm="100000">
                              <p:val>
                                <p:strVal val="#ppt_y"/>
                              </p:val>
                            </p:tav>
                          </p:tavLst>
                        </p:anim>
                      </p:childTnLst>
                    </p:cTn>
                  </p:par>
                </p:tnLst>
              </p:tmpl>
            </p:tmplLst>
          </p:bldP>
          <p:bldP spid="10" grpId="0">
            <p:tmplLst>
              <p:tmpl>
                <p:tnLst>
                  <p:par>
                    <p:cTn presetID="2" presetClass="entr" presetSubtype="4" decel="100000" fill="hold" nodeType="withEffect">
                      <p:stCondLst>
                        <p:cond delay="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750" fill="hold"/>
                            <p:tgtEl>
                              <p:spTgt spid="10"/>
                            </p:tgtEl>
                            <p:attrNameLst>
                              <p:attrName>ppt_x</p:attrName>
                            </p:attrNameLst>
                          </p:cBhvr>
                          <p:tavLst>
                            <p:tav tm="0">
                              <p:val>
                                <p:strVal val="#ppt_x"/>
                              </p:val>
                            </p:tav>
                            <p:tav tm="100000">
                              <p:val>
                                <p:strVal val="#ppt_x"/>
                              </p:val>
                            </p:tav>
                          </p:tavLst>
                        </p:anim>
                        <p:anim calcmode="lin" valueType="num">
                          <p:cBhvr additive="base">
                            <p:cTn dur="750" fill="hold"/>
                            <p:tgtEl>
                              <p:spTgt spid="10"/>
                            </p:tgtEl>
                            <p:attrNameLst>
                              <p:attrName>ppt_y</p:attrName>
                            </p:attrNameLst>
                          </p:cBhvr>
                          <p:tavLst>
                            <p:tav tm="0">
                              <p:val>
                                <p:strVal val="1+#ppt_h/2"/>
                              </p:val>
                            </p:tav>
                            <p:tav tm="100000">
                              <p:val>
                                <p:strVal val="#ppt_y"/>
                              </p:val>
                            </p:tav>
                          </p:tavLst>
                        </p:anim>
                      </p:childTnLst>
                    </p:cTn>
                  </p:par>
                </p:tnLst>
              </p:tmpl>
            </p:tmplLst>
          </p:bldP>
          <p:bldP spid="11" grpId="0">
            <p:tmplLst>
              <p:tmpl>
                <p:tnLst>
                  <p:par>
                    <p:cTn presetID="2" presetClass="entr" presetSubtype="4" decel="100000" fill="hold" nodeType="withEffect">
                      <p:stCondLst>
                        <p:cond delay="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750" fill="hold"/>
                            <p:tgtEl>
                              <p:spTgt spid="11"/>
                            </p:tgtEl>
                            <p:attrNameLst>
                              <p:attrName>ppt_x</p:attrName>
                            </p:attrNameLst>
                          </p:cBhvr>
                          <p:tavLst>
                            <p:tav tm="0">
                              <p:val>
                                <p:strVal val="#ppt_x"/>
                              </p:val>
                            </p:tav>
                            <p:tav tm="100000">
                              <p:val>
                                <p:strVal val="#ppt_x"/>
                              </p:val>
                            </p:tav>
                          </p:tavLst>
                        </p:anim>
                        <p:anim calcmode="lin" valueType="num">
                          <p:cBhvr additive="base">
                            <p:cTn dur="750" fill="hold"/>
                            <p:tgtEl>
                              <p:spTgt spid="11"/>
                            </p:tgtEl>
                            <p:attrNameLst>
                              <p:attrName>ppt_y</p:attrName>
                            </p:attrNameLst>
                          </p:cBhvr>
                          <p:tavLst>
                            <p:tav tm="0">
                              <p:val>
                                <p:strVal val="1+#ppt_h/2"/>
                              </p:val>
                            </p:tav>
                            <p:tav tm="100000">
                              <p:val>
                                <p:strVal val="#ppt_y"/>
                              </p:val>
                            </p:tav>
                          </p:tavLst>
                        </p:anim>
                      </p:childTnLst>
                    </p:cTn>
                  </p:par>
                </p:tnLst>
              </p:tmpl>
            </p:tmplLst>
          </p:bldP>
          <p:bldP spid="12" grpId="0" animBg="1"/>
          <p:bldP spid="13" grpId="0" animBg="1"/>
          <p:bldP spid="14" grpId="0" animBg="1"/>
          <p:bldP spid="15" grpId="0" animBg="1"/>
          <p:bldP spid="16" grpId="0" animBg="1"/>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18"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8"/>
                            </p:tgtEl>
                            <p:attrNameLst>
                              <p:attrName>style.visibility</p:attrName>
                            </p:attrNameLst>
                          </p:cBhvr>
                          <p:to>
                            <p:strVal val="visible"/>
                          </p:to>
                        </p:set>
                        <p:anim calcmode="lin" valueType="num" p14:bounceEnd="32000">
                          <p:cBhvr additive="base">
                            <p:cTn dur="750" fill="hold"/>
                            <p:tgtEl>
                              <p:spTgt spid="18"/>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8"/>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Lst>
          </p:bldP>
          <p:bldP spid="19" grpId="0">
            <p:tmplLst>
              <p:tmpl>
                <p:tnLst>
                  <p:par>
                    <p:cTn presetID="2" presetClass="entr" presetSubtype="1" fill="hold" nodeType="withEffect" p14:presetBounceEnd="32000">
                      <p:stCondLst>
                        <p:cond delay="0"/>
                      </p:stCondLst>
                      <p:childTnLst>
                        <p:set>
                          <p:cBhvr>
                            <p:cTn dur="1" fill="hold">
                              <p:stCondLst>
                                <p:cond delay="0"/>
                              </p:stCondLst>
                            </p:cTn>
                            <p:tgtEl>
                              <p:spTgt spid="19"/>
                            </p:tgtEl>
                            <p:attrNameLst>
                              <p:attrName>style.visibility</p:attrName>
                            </p:attrNameLst>
                          </p:cBhvr>
                          <p:to>
                            <p:strVal val="visible"/>
                          </p:to>
                        </p:set>
                        <p:anim calcmode="lin" valueType="num" p14:bounceEnd="32000">
                          <p:cBhvr additive="base">
                            <p:cTn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750" fill="hold"/>
                                            <p:tgtEl>
                                              <p:spTgt spid="13"/>
                                            </p:tgtEl>
                                            <p:attrNameLst>
                                              <p:attrName>ppt_x</p:attrName>
                                            </p:attrNameLst>
                                          </p:cBhvr>
                                          <p:tavLst>
                                            <p:tav tm="0">
                                              <p:val>
                                                <p:strVal val="#ppt_x"/>
                                              </p:val>
                                            </p:tav>
                                            <p:tav tm="100000">
                                              <p:val>
                                                <p:strVal val="#ppt_x"/>
                                              </p:val>
                                            </p:tav>
                                          </p:tavLst>
                                        </p:anim>
                                        <p:anim calcmode="lin" valueType="num">
                                          <p:cBhvr additive="base">
                                            <p:cTn id="22" dur="750" fill="hold"/>
                                            <p:tgtEl>
                                              <p:spTgt spid="13"/>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18">
                                                <p:txEl>
                                                  <p:pRg st="0" end="0"/>
                                                </p:txEl>
                                              </p:spTgt>
                                            </p:tgtEl>
                                            <p:attrNameLst>
                                              <p:attrName>style.visibility</p:attrName>
                                            </p:attrNameLst>
                                          </p:cBhvr>
                                          <p:to>
                                            <p:strVal val="visible"/>
                                          </p:to>
                                        </p:set>
                                        <p:anim calcmode="lin" valueType="num">
                                          <p:cBhvr additive="base">
                                            <p:cTn id="25" dur="750" fill="hold"/>
                                            <p:tgtEl>
                                              <p:spTgt spid="18">
                                                <p:txEl>
                                                  <p:pRg st="0" end="0"/>
                                                </p:txEl>
                                              </p:spTgt>
                                            </p:tgtEl>
                                            <p:attrNameLst>
                                              <p:attrName>ppt_x</p:attrName>
                                            </p:attrNameLst>
                                          </p:cBhvr>
                                          <p:tavLst>
                                            <p:tav tm="0">
                                              <p:val>
                                                <p:strVal val="#ppt_x"/>
                                              </p:val>
                                            </p:tav>
                                            <p:tav tm="100000">
                                              <p:val>
                                                <p:strVal val="#ppt_x"/>
                                              </p:val>
                                            </p:tav>
                                          </p:tavLst>
                                        </p:anim>
                                        <p:anim calcmode="lin" valueType="num">
                                          <p:cBhvr additive="base">
                                            <p:cTn id="26" dur="750" fill="hold"/>
                                            <p:tgtEl>
                                              <p:spTgt spid="18">
                                                <p:txEl>
                                                  <p:pRg st="0" end="0"/>
                                                </p:txEl>
                                              </p:spTgt>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750" fill="hold"/>
                                            <p:tgtEl>
                                              <p:spTgt spid="7"/>
                                            </p:tgtEl>
                                            <p:attrNameLst>
                                              <p:attrName>ppt_x</p:attrName>
                                            </p:attrNameLst>
                                          </p:cBhvr>
                                          <p:tavLst>
                                            <p:tav tm="0">
                                              <p:val>
                                                <p:strVal val="#ppt_x"/>
                                              </p:val>
                                            </p:tav>
                                            <p:tav tm="100000">
                                              <p:val>
                                                <p:strVal val="#ppt_x"/>
                                              </p:val>
                                            </p:tav>
                                          </p:tavLst>
                                        </p:anim>
                                        <p:anim calcmode="lin" valueType="num">
                                          <p:cBhvr additive="base">
                                            <p:cTn id="30" dur="75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750" fill="hold"/>
                                            <p:tgtEl>
                                              <p:spTgt spid="16"/>
                                            </p:tgtEl>
                                            <p:attrNameLst>
                                              <p:attrName>ppt_x</p:attrName>
                                            </p:attrNameLst>
                                          </p:cBhvr>
                                          <p:tavLst>
                                            <p:tav tm="0">
                                              <p:val>
                                                <p:strVal val="#ppt_x"/>
                                              </p:val>
                                            </p:tav>
                                            <p:tav tm="100000">
                                              <p:val>
                                                <p:strVal val="#ppt_x"/>
                                              </p:val>
                                            </p:tav>
                                          </p:tavLst>
                                        </p:anim>
                                        <p:anim calcmode="lin" valueType="num">
                                          <p:cBhvr additive="base">
                                            <p:cTn id="36" dur="750" fill="hold"/>
                                            <p:tgtEl>
                                              <p:spTgt spid="16"/>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750" fill="hold"/>
                                            <p:tgtEl>
                                              <p:spTgt spid="19"/>
                                            </p:tgtEl>
                                            <p:attrNameLst>
                                              <p:attrName>ppt_x</p:attrName>
                                            </p:attrNameLst>
                                          </p:cBhvr>
                                          <p:tavLst>
                                            <p:tav tm="0">
                                              <p:val>
                                                <p:strVal val="#ppt_x"/>
                                              </p:val>
                                            </p:tav>
                                            <p:tav tm="100000">
                                              <p:val>
                                                <p:strVal val="#ppt_x"/>
                                              </p:val>
                                            </p:tav>
                                          </p:tavLst>
                                        </p:anim>
                                        <p:anim calcmode="lin" valueType="num">
                                          <p:cBhvr additive="base">
                                            <p:cTn id="40" dur="750" fill="hold"/>
                                            <p:tgtEl>
                                              <p:spTgt spid="19"/>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750" fill="hold"/>
                                            <p:tgtEl>
                                              <p:spTgt spid="9"/>
                                            </p:tgtEl>
                                            <p:attrNameLst>
                                              <p:attrName>ppt_x</p:attrName>
                                            </p:attrNameLst>
                                          </p:cBhvr>
                                          <p:tavLst>
                                            <p:tav tm="0">
                                              <p:val>
                                                <p:strVal val="#ppt_x"/>
                                              </p:val>
                                            </p:tav>
                                            <p:tav tm="100000">
                                              <p:val>
                                                <p:strVal val="#ppt_x"/>
                                              </p:val>
                                            </p:tav>
                                          </p:tavLst>
                                        </p:anim>
                                        <p:anim calcmode="lin" valueType="num">
                                          <p:cBhvr additive="base">
                                            <p:cTn id="44" dur="75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decel="100000"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750" fill="hold"/>
                                            <p:tgtEl>
                                              <p:spTgt spid="14"/>
                                            </p:tgtEl>
                                            <p:attrNameLst>
                                              <p:attrName>ppt_x</p:attrName>
                                            </p:attrNameLst>
                                          </p:cBhvr>
                                          <p:tavLst>
                                            <p:tav tm="0">
                                              <p:val>
                                                <p:strVal val="#ppt_x"/>
                                              </p:val>
                                            </p:tav>
                                            <p:tav tm="100000">
                                              <p:val>
                                                <p:strVal val="#ppt_x"/>
                                              </p:val>
                                            </p:tav>
                                          </p:tavLst>
                                        </p:anim>
                                        <p:anim calcmode="lin" valueType="num">
                                          <p:cBhvr additive="base">
                                            <p:cTn id="50" dur="750" fill="hold"/>
                                            <p:tgtEl>
                                              <p:spTgt spid="14"/>
                                            </p:tgtEl>
                                            <p:attrNameLst>
                                              <p:attrName>ppt_y</p:attrName>
                                            </p:attrNameLst>
                                          </p:cBhvr>
                                          <p:tavLst>
                                            <p:tav tm="0">
                                              <p:val>
                                                <p:strVal val="1+#ppt_h/2"/>
                                              </p:val>
                                            </p:tav>
                                            <p:tav tm="100000">
                                              <p:val>
                                                <p:strVal val="#ppt_y"/>
                                              </p:val>
                                            </p:tav>
                                          </p:tavLst>
                                        </p:anim>
                                      </p:childTnLst>
                                    </p:cTn>
                                  </p:par>
                                  <p:par>
                                    <p:cTn id="51" presetID="2" presetClass="entr" presetSubtype="1" fill="hold" grpId="0" nodeType="withEffect">
                                      <p:stCondLst>
                                        <p:cond delay="0"/>
                                      </p:stCondLst>
                                      <p:childTnLst>
                                        <p:set>
                                          <p:cBhvr>
                                            <p:cTn id="52" dur="1" fill="hold">
                                              <p:stCondLst>
                                                <p:cond delay="0"/>
                                              </p:stCondLst>
                                            </p:cTn>
                                            <p:tgtEl>
                                              <p:spTgt spid="20"/>
                                            </p:tgtEl>
                                            <p:attrNameLst>
                                              <p:attrName>style.visibility</p:attrName>
                                            </p:attrNameLst>
                                          </p:cBhvr>
                                          <p:to>
                                            <p:strVal val="visible"/>
                                          </p:to>
                                        </p:set>
                                        <p:anim calcmode="lin" valueType="num">
                                          <p:cBhvr additive="base">
                                            <p:cTn id="53" dur="750" fill="hold"/>
                                            <p:tgtEl>
                                              <p:spTgt spid="20"/>
                                            </p:tgtEl>
                                            <p:attrNameLst>
                                              <p:attrName>ppt_x</p:attrName>
                                            </p:attrNameLst>
                                          </p:cBhvr>
                                          <p:tavLst>
                                            <p:tav tm="0">
                                              <p:val>
                                                <p:strVal val="#ppt_x"/>
                                              </p:val>
                                            </p:tav>
                                            <p:tav tm="100000">
                                              <p:val>
                                                <p:strVal val="#ppt_x"/>
                                              </p:val>
                                            </p:tav>
                                          </p:tavLst>
                                        </p:anim>
                                        <p:anim calcmode="lin" valueType="num">
                                          <p:cBhvr additive="base">
                                            <p:cTn id="54" dur="750" fill="hold"/>
                                            <p:tgtEl>
                                              <p:spTgt spid="20"/>
                                            </p:tgtEl>
                                            <p:attrNameLst>
                                              <p:attrName>ppt_y</p:attrName>
                                            </p:attrNameLst>
                                          </p:cBhvr>
                                          <p:tavLst>
                                            <p:tav tm="0">
                                              <p:val>
                                                <p:strVal val="0-#ppt_h/2"/>
                                              </p:val>
                                            </p:tav>
                                            <p:tav tm="100000">
                                              <p:val>
                                                <p:strVal val="#ppt_y"/>
                                              </p:val>
                                            </p:tav>
                                          </p:tavLst>
                                        </p:anim>
                                      </p:childTnLst>
                                    </p:cTn>
                                  </p:par>
                                  <p:par>
                                    <p:cTn id="55" presetID="2" presetClass="entr" presetSubtype="4" decel="100000" fill="hold" grpId="0" nodeType="with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additive="base">
                                            <p:cTn id="57" dur="750" fill="hold"/>
                                            <p:tgtEl>
                                              <p:spTgt spid="10"/>
                                            </p:tgtEl>
                                            <p:attrNameLst>
                                              <p:attrName>ppt_x</p:attrName>
                                            </p:attrNameLst>
                                          </p:cBhvr>
                                          <p:tavLst>
                                            <p:tav tm="0">
                                              <p:val>
                                                <p:strVal val="#ppt_x"/>
                                              </p:val>
                                            </p:tav>
                                            <p:tav tm="100000">
                                              <p:val>
                                                <p:strVal val="#ppt_x"/>
                                              </p:val>
                                            </p:tav>
                                          </p:tavLst>
                                        </p:anim>
                                        <p:anim calcmode="lin" valueType="num">
                                          <p:cBhvr additive="base">
                                            <p:cTn id="58" dur="75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decel="100000" fill="hold" grpId="0" nodeType="clickEffect">
                                      <p:stCondLst>
                                        <p:cond delay="0"/>
                                      </p:stCondLst>
                                      <p:childTnLst>
                                        <p:set>
                                          <p:cBhvr>
                                            <p:cTn id="62" dur="1" fill="hold">
                                              <p:stCondLst>
                                                <p:cond delay="0"/>
                                              </p:stCondLst>
                                            </p:cTn>
                                            <p:tgtEl>
                                              <p:spTgt spid="15"/>
                                            </p:tgtEl>
                                            <p:attrNameLst>
                                              <p:attrName>style.visibility</p:attrName>
                                            </p:attrNameLst>
                                          </p:cBhvr>
                                          <p:to>
                                            <p:strVal val="visible"/>
                                          </p:to>
                                        </p:set>
                                        <p:anim calcmode="lin" valueType="num">
                                          <p:cBhvr additive="base">
                                            <p:cTn id="63" dur="750" fill="hold"/>
                                            <p:tgtEl>
                                              <p:spTgt spid="15"/>
                                            </p:tgtEl>
                                            <p:attrNameLst>
                                              <p:attrName>ppt_x</p:attrName>
                                            </p:attrNameLst>
                                          </p:cBhvr>
                                          <p:tavLst>
                                            <p:tav tm="0">
                                              <p:val>
                                                <p:strVal val="#ppt_x"/>
                                              </p:val>
                                            </p:tav>
                                            <p:tav tm="100000">
                                              <p:val>
                                                <p:strVal val="#ppt_x"/>
                                              </p:val>
                                            </p:tav>
                                          </p:tavLst>
                                        </p:anim>
                                        <p:anim calcmode="lin" valueType="num">
                                          <p:cBhvr additive="base">
                                            <p:cTn id="64" dur="750" fill="hold"/>
                                            <p:tgtEl>
                                              <p:spTgt spid="15"/>
                                            </p:tgtEl>
                                            <p:attrNameLst>
                                              <p:attrName>ppt_y</p:attrName>
                                            </p:attrNameLst>
                                          </p:cBhvr>
                                          <p:tavLst>
                                            <p:tav tm="0">
                                              <p:val>
                                                <p:strVal val="1+#ppt_h/2"/>
                                              </p:val>
                                            </p:tav>
                                            <p:tav tm="100000">
                                              <p:val>
                                                <p:strVal val="#ppt_y"/>
                                              </p:val>
                                            </p:tav>
                                          </p:tavLst>
                                        </p:anim>
                                      </p:childTnLst>
                                    </p:cTn>
                                  </p:par>
                                  <p:par>
                                    <p:cTn id="65" presetID="2" presetClass="entr" presetSubtype="1" fill="hold" grpId="0" nodeType="withEffect">
                                      <p:stCondLst>
                                        <p:cond delay="0"/>
                                      </p:stCondLst>
                                      <p:childTnLst>
                                        <p:set>
                                          <p:cBhvr>
                                            <p:cTn id="66" dur="1" fill="hold">
                                              <p:stCondLst>
                                                <p:cond delay="0"/>
                                              </p:stCondLst>
                                            </p:cTn>
                                            <p:tgtEl>
                                              <p:spTgt spid="21"/>
                                            </p:tgtEl>
                                            <p:attrNameLst>
                                              <p:attrName>style.visibility</p:attrName>
                                            </p:attrNameLst>
                                          </p:cBhvr>
                                          <p:to>
                                            <p:strVal val="visible"/>
                                          </p:to>
                                        </p:set>
                                        <p:anim calcmode="lin" valueType="num">
                                          <p:cBhvr additive="base">
                                            <p:cTn id="67" dur="750" fill="hold"/>
                                            <p:tgtEl>
                                              <p:spTgt spid="21"/>
                                            </p:tgtEl>
                                            <p:attrNameLst>
                                              <p:attrName>ppt_x</p:attrName>
                                            </p:attrNameLst>
                                          </p:cBhvr>
                                          <p:tavLst>
                                            <p:tav tm="0">
                                              <p:val>
                                                <p:strVal val="#ppt_x"/>
                                              </p:val>
                                            </p:tav>
                                            <p:tav tm="100000">
                                              <p:val>
                                                <p:strVal val="#ppt_x"/>
                                              </p:val>
                                            </p:tav>
                                          </p:tavLst>
                                        </p:anim>
                                        <p:anim calcmode="lin" valueType="num">
                                          <p:cBhvr additive="base">
                                            <p:cTn id="68" dur="750" fill="hold"/>
                                            <p:tgtEl>
                                              <p:spTgt spid="21"/>
                                            </p:tgtEl>
                                            <p:attrNameLst>
                                              <p:attrName>ppt_y</p:attrName>
                                            </p:attrNameLst>
                                          </p:cBhvr>
                                          <p:tavLst>
                                            <p:tav tm="0">
                                              <p:val>
                                                <p:strVal val="0-#ppt_h/2"/>
                                              </p:val>
                                            </p:tav>
                                            <p:tav tm="100000">
                                              <p:val>
                                                <p:strVal val="#ppt_y"/>
                                              </p:val>
                                            </p:tav>
                                          </p:tavLst>
                                        </p:anim>
                                      </p:childTnLst>
                                    </p:cTn>
                                  </p:par>
                                  <p:par>
                                    <p:cTn id="69" presetID="2" presetClass="entr" presetSubtype="4" decel="100000" fill="hold" grpId="0" nodeType="withEffect">
                                      <p:stCondLst>
                                        <p:cond delay="0"/>
                                      </p:stCondLst>
                                      <p:childTnLst>
                                        <p:set>
                                          <p:cBhvr>
                                            <p:cTn id="70" dur="1" fill="hold">
                                              <p:stCondLst>
                                                <p:cond delay="0"/>
                                              </p:stCondLst>
                                            </p:cTn>
                                            <p:tgtEl>
                                              <p:spTgt spid="11"/>
                                            </p:tgtEl>
                                            <p:attrNameLst>
                                              <p:attrName>style.visibility</p:attrName>
                                            </p:attrNameLst>
                                          </p:cBhvr>
                                          <p:to>
                                            <p:strVal val="visible"/>
                                          </p:to>
                                        </p:set>
                                        <p:anim calcmode="lin" valueType="num">
                                          <p:cBhvr additive="base">
                                            <p:cTn id="71" dur="750" fill="hold"/>
                                            <p:tgtEl>
                                              <p:spTgt spid="11"/>
                                            </p:tgtEl>
                                            <p:attrNameLst>
                                              <p:attrName>ppt_x</p:attrName>
                                            </p:attrNameLst>
                                          </p:cBhvr>
                                          <p:tavLst>
                                            <p:tav tm="0">
                                              <p:val>
                                                <p:strVal val="#ppt_x"/>
                                              </p:val>
                                            </p:tav>
                                            <p:tav tm="100000">
                                              <p:val>
                                                <p:strVal val="#ppt_x"/>
                                              </p:val>
                                            </p:tav>
                                          </p:tavLst>
                                        </p:anim>
                                        <p:anim calcmode="lin" valueType="num">
                                          <p:cBhvr additive="base">
                                            <p:cTn id="72" dur="75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7" grpId="0" uiExpand="1">
            <p:tmplLst>
              <p:tmpl>
                <p:tnLst>
                  <p:par>
                    <p:cTn presetID="2" presetClass="entr" presetSubtype="4" decel="100000"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750" fill="hold"/>
                            <p:tgtEl>
                              <p:spTgt spid="7"/>
                            </p:tgtEl>
                            <p:attrNameLst>
                              <p:attrName>ppt_x</p:attrName>
                            </p:attrNameLst>
                          </p:cBhvr>
                          <p:tavLst>
                            <p:tav tm="0">
                              <p:val>
                                <p:strVal val="#ppt_x"/>
                              </p:val>
                            </p:tav>
                            <p:tav tm="100000">
                              <p:val>
                                <p:strVal val="#ppt_x"/>
                              </p:val>
                            </p:tav>
                          </p:tavLst>
                        </p:anim>
                        <p:anim calcmode="lin" valueType="num">
                          <p:cBhvr additive="base">
                            <p:cTn dur="750" fill="hold"/>
                            <p:tgtEl>
                              <p:spTgt spid="7"/>
                            </p:tgtEl>
                            <p:attrNameLst>
                              <p:attrName>ppt_y</p:attrName>
                            </p:attrNameLst>
                          </p:cBhvr>
                          <p:tavLst>
                            <p:tav tm="0">
                              <p:val>
                                <p:strVal val="1+#ppt_h/2"/>
                              </p:val>
                            </p:tav>
                            <p:tav tm="100000">
                              <p:val>
                                <p:strVal val="#ppt_y"/>
                              </p:val>
                            </p:tav>
                          </p:tavLst>
                        </p:anim>
                      </p:childTnLst>
                    </p:cTn>
                  </p:par>
                </p:tnLst>
              </p:tmpl>
            </p:tmplLst>
          </p:bldP>
          <p:bldP spid="9" grpId="0">
            <p:tmplLst>
              <p:tmpl>
                <p:tnLst>
                  <p:par>
                    <p:cTn presetID="2" presetClass="entr" presetSubtype="4" decel="100000" fill="hold" nodeType="withEffect">
                      <p:stCondLst>
                        <p:cond delay="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750" fill="hold"/>
                            <p:tgtEl>
                              <p:spTgt spid="9"/>
                            </p:tgtEl>
                            <p:attrNameLst>
                              <p:attrName>ppt_x</p:attrName>
                            </p:attrNameLst>
                          </p:cBhvr>
                          <p:tavLst>
                            <p:tav tm="0">
                              <p:val>
                                <p:strVal val="#ppt_x"/>
                              </p:val>
                            </p:tav>
                            <p:tav tm="100000">
                              <p:val>
                                <p:strVal val="#ppt_x"/>
                              </p:val>
                            </p:tav>
                          </p:tavLst>
                        </p:anim>
                        <p:anim calcmode="lin" valueType="num">
                          <p:cBhvr additive="base">
                            <p:cTn dur="750" fill="hold"/>
                            <p:tgtEl>
                              <p:spTgt spid="9"/>
                            </p:tgtEl>
                            <p:attrNameLst>
                              <p:attrName>ppt_y</p:attrName>
                            </p:attrNameLst>
                          </p:cBhvr>
                          <p:tavLst>
                            <p:tav tm="0">
                              <p:val>
                                <p:strVal val="1+#ppt_h/2"/>
                              </p:val>
                            </p:tav>
                            <p:tav tm="100000">
                              <p:val>
                                <p:strVal val="#ppt_y"/>
                              </p:val>
                            </p:tav>
                          </p:tavLst>
                        </p:anim>
                      </p:childTnLst>
                    </p:cTn>
                  </p:par>
                </p:tnLst>
              </p:tmpl>
            </p:tmplLst>
          </p:bldP>
          <p:bldP spid="10" grpId="0">
            <p:tmplLst>
              <p:tmpl>
                <p:tnLst>
                  <p:par>
                    <p:cTn presetID="2" presetClass="entr" presetSubtype="4" decel="100000" fill="hold" nodeType="withEffect">
                      <p:stCondLst>
                        <p:cond delay="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750" fill="hold"/>
                            <p:tgtEl>
                              <p:spTgt spid="10"/>
                            </p:tgtEl>
                            <p:attrNameLst>
                              <p:attrName>ppt_x</p:attrName>
                            </p:attrNameLst>
                          </p:cBhvr>
                          <p:tavLst>
                            <p:tav tm="0">
                              <p:val>
                                <p:strVal val="#ppt_x"/>
                              </p:val>
                            </p:tav>
                            <p:tav tm="100000">
                              <p:val>
                                <p:strVal val="#ppt_x"/>
                              </p:val>
                            </p:tav>
                          </p:tavLst>
                        </p:anim>
                        <p:anim calcmode="lin" valueType="num">
                          <p:cBhvr additive="base">
                            <p:cTn dur="750" fill="hold"/>
                            <p:tgtEl>
                              <p:spTgt spid="10"/>
                            </p:tgtEl>
                            <p:attrNameLst>
                              <p:attrName>ppt_y</p:attrName>
                            </p:attrNameLst>
                          </p:cBhvr>
                          <p:tavLst>
                            <p:tav tm="0">
                              <p:val>
                                <p:strVal val="1+#ppt_h/2"/>
                              </p:val>
                            </p:tav>
                            <p:tav tm="100000">
                              <p:val>
                                <p:strVal val="#ppt_y"/>
                              </p:val>
                            </p:tav>
                          </p:tavLst>
                        </p:anim>
                      </p:childTnLst>
                    </p:cTn>
                  </p:par>
                </p:tnLst>
              </p:tmpl>
            </p:tmplLst>
          </p:bldP>
          <p:bldP spid="11" grpId="0">
            <p:tmplLst>
              <p:tmpl>
                <p:tnLst>
                  <p:par>
                    <p:cTn presetID="2" presetClass="entr" presetSubtype="4" decel="100000" fill="hold" nodeType="withEffect">
                      <p:stCondLst>
                        <p:cond delay="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750" fill="hold"/>
                            <p:tgtEl>
                              <p:spTgt spid="11"/>
                            </p:tgtEl>
                            <p:attrNameLst>
                              <p:attrName>ppt_x</p:attrName>
                            </p:attrNameLst>
                          </p:cBhvr>
                          <p:tavLst>
                            <p:tav tm="0">
                              <p:val>
                                <p:strVal val="#ppt_x"/>
                              </p:val>
                            </p:tav>
                            <p:tav tm="100000">
                              <p:val>
                                <p:strVal val="#ppt_x"/>
                              </p:val>
                            </p:tav>
                          </p:tavLst>
                        </p:anim>
                        <p:anim calcmode="lin" valueType="num">
                          <p:cBhvr additive="base">
                            <p:cTn dur="750" fill="hold"/>
                            <p:tgtEl>
                              <p:spTgt spid="11"/>
                            </p:tgtEl>
                            <p:attrNameLst>
                              <p:attrName>ppt_y</p:attrName>
                            </p:attrNameLst>
                          </p:cBhvr>
                          <p:tavLst>
                            <p:tav tm="0">
                              <p:val>
                                <p:strVal val="1+#ppt_h/2"/>
                              </p:val>
                            </p:tav>
                            <p:tav tm="100000">
                              <p:val>
                                <p:strVal val="#ppt_y"/>
                              </p:val>
                            </p:tav>
                          </p:tavLst>
                        </p:anim>
                      </p:childTnLst>
                    </p:cTn>
                  </p:par>
                </p:tnLst>
              </p:tmpl>
            </p:tmplLst>
          </p:bldP>
          <p:bldP spid="12" grpId="0" animBg="1"/>
          <p:bldP spid="13" grpId="0" animBg="1"/>
          <p:bldP spid="14" grpId="0" animBg="1"/>
          <p:bldP spid="15" grpId="0" animBg="1"/>
          <p:bldP spid="16" grpId="0" animBg="1"/>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18" grpId="0" uiExpand="1" build="p">
            <p:tmplLst>
              <p:tmpl lvl="1">
                <p:tnLst>
                  <p:par>
                    <p:cTn presetID="2" presetClass="entr" presetSubtype="1"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Lst>
          </p:bldP>
          <p:bldP spid="19" grpId="0">
            <p:tmplLst>
              <p:tmpl>
                <p:tnLst>
                  <p:par>
                    <p:cTn presetID="2" presetClass="entr" presetSubtype="1" fill="hold" nodeType="withEffect">
                      <p:stCondLst>
                        <p:cond delay="0"/>
                      </p:stCondLst>
                      <p:childTnLst>
                        <p:set>
                          <p:cBhvr>
                            <p:cTn dur="1" fill="hold">
                              <p:stCondLst>
                                <p:cond delay="0"/>
                              </p:stCondLst>
                            </p:cTn>
                            <p:tgtEl>
                              <p:spTgt spid="19"/>
                            </p:tgtEl>
                            <p:attrNameLst>
                              <p:attrName>style.visibility</p:attrName>
                            </p:attrNameLst>
                          </p:cBhvr>
                          <p:to>
                            <p:strVal val="visible"/>
                          </p:to>
                        </p:set>
                        <p:anim calcmode="lin" valueType="num">
                          <p:cBhvr additive="base">
                            <p:cTn dur="750" fill="hold"/>
                            <p:tgtEl>
                              <p:spTgt spid="19"/>
                            </p:tgtEl>
                            <p:attrNameLst>
                              <p:attrName>ppt_x</p:attrName>
                            </p:attrNameLst>
                          </p:cBhvr>
                          <p:tavLst>
                            <p:tav tm="0">
                              <p:val>
                                <p:strVal val="#ppt_x"/>
                              </p:val>
                            </p:tav>
                            <p:tav tm="100000">
                              <p:val>
                                <p:strVal val="#ppt_x"/>
                              </p:val>
                            </p:tav>
                          </p:tavLst>
                        </p:anim>
                        <p:anim calcmode="lin" valueType="num">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Lst>
      </p:timing>
    </mc:Fallback>
  </mc:AlternateContent>
  <p:extLst>
    <p:ext uri="{DCECCB84-F9BA-43D5-87BE-67443E8EF086}">
      <p15:sldGuideLst xmlns:p15="http://schemas.microsoft.com/office/powerpoint/2012/main" xmlns="">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3_50-50 Right Photo Layout">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bwMode="ltGray">
          <a:xfrm>
            <a:off x="6129304" y="0"/>
            <a:ext cx="6062696" cy="6856100"/>
          </a:xfrm>
          <a:blipFill>
            <a:blip r:embed="rId2"/>
            <a:srcRect/>
            <a:stretch>
              <a:fillRect/>
            </a:stretch>
          </a:blipFill>
        </p:spPr>
        <p:txBody>
          <a:bodyPr tIns="548640" anchor="ctr" anchorCtr="0">
            <a:noAutofit/>
          </a:bodyPr>
          <a:lstStyle>
            <a:lvl1pPr marL="0" indent="0" algn="ctr">
              <a:buNone/>
              <a:defRPr sz="3600" b="1" cap="none" baseline="0">
                <a:solidFill>
                  <a:srgbClr val="FFC000"/>
                </a:solidFill>
                <a:latin typeface="+mn-lt"/>
              </a:defRPr>
            </a:lvl1pPr>
          </a:lstStyle>
          <a:p>
            <a:r>
              <a:rPr lang="en-US" dirty="0"/>
              <a:t>Click icon to add pictures or go online at…</a:t>
            </a:r>
          </a:p>
        </p:txBody>
      </p:sp>
      <p:sp>
        <p:nvSpPr>
          <p:cNvPr id="6" name="Content Placeholder 2"/>
          <p:cNvSpPr>
            <a:spLocks noGrp="1"/>
          </p:cNvSpPr>
          <p:nvPr>
            <p:ph idx="18" hasCustomPrompt="1"/>
          </p:nvPr>
        </p:nvSpPr>
        <p:spPr>
          <a:xfrm>
            <a:off x="1875949" y="419100"/>
            <a:ext cx="2377440" cy="840230"/>
          </a:xfrm>
        </p:spPr>
        <p:txBody>
          <a:bodyPr lIns="146304" rIns="146304"/>
          <a:lstStyle>
            <a:lvl1pPr marL="0" algn="ctr" defTabSz="914400" rtl="0" eaLnBrk="1" latinLnBrk="0" hangingPunct="1">
              <a:defRPr lang="en-US" sz="5400" kern="1200" dirty="0">
                <a:solidFill>
                  <a:schemeClr val="accent4"/>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8" name="Text Placeholder 6"/>
          <p:cNvSpPr>
            <a:spLocks noGrp="1"/>
          </p:cNvSpPr>
          <p:nvPr>
            <p:ph type="body" sz="quarter" idx="11"/>
          </p:nvPr>
        </p:nvSpPr>
        <p:spPr>
          <a:xfrm>
            <a:off x="0" y="3428050"/>
            <a:ext cx="6129304" cy="2754087"/>
          </a:xfrm>
        </p:spPr>
        <p:txBody>
          <a:bodyPr anchor="t" anchorCtr="0"/>
          <a:lstStyle>
            <a:lvl1pPr algn="ctr" defTabSz="914400" rtl="0" eaLnBrk="1" latinLnBrk="0" hangingPunct="1">
              <a:lnSpc>
                <a:spcPct val="90000"/>
              </a:lnSpc>
              <a:spcBef>
                <a:spcPct val="0"/>
              </a:spcBef>
              <a:spcAft>
                <a:spcPts val="3000"/>
              </a:spcAft>
              <a:buNone/>
              <a:defRPr lang="en-US" sz="3600" b="0" i="0" kern="1200" spc="0" baseline="0" dirty="0">
                <a:gradFill>
                  <a:gsLst>
                    <a:gs pos="0">
                      <a:schemeClr val="tx2"/>
                    </a:gs>
                    <a:gs pos="100000">
                      <a:schemeClr val="tx2"/>
                    </a:gs>
                  </a:gsLst>
                  <a:lin ang="5400000" scaled="1"/>
                </a:gradFill>
                <a:latin typeface="Segoe UI Semibold" panose="020B0702040204020203" pitchFamily="34" charset="0"/>
                <a:ea typeface="+mn-ea"/>
                <a:cs typeface="Segoe UI Semibold" panose="020B0702040204020203" pitchFamily="34" charset="0"/>
              </a:defRPr>
            </a:lvl1pPr>
            <a:lvl2pPr algn="ctr">
              <a:defRPr sz="2800"/>
            </a:lvl2pPr>
            <a:lvl3pPr algn="ctr">
              <a:defRPr lang="en-US" sz="2400" b="0" kern="1200" dirty="0">
                <a:solidFill>
                  <a:schemeClr val="tx1">
                    <a:lumMod val="85000"/>
                    <a:lumOff val="15000"/>
                  </a:schemeClr>
                </a:solidFill>
                <a:latin typeface="+mn-lt"/>
                <a:ea typeface="+mn-ea"/>
                <a:cs typeface="+mn-cs"/>
              </a:defRPr>
            </a:lvl3pPr>
            <a:lvl4pPr algn="ctr">
              <a:defRPr sz="2000" b="1"/>
            </a:lvl4pPr>
            <a:lvl5pPr algn="ct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2"/>
          <p:cNvSpPr>
            <a:spLocks noGrp="1"/>
          </p:cNvSpPr>
          <p:nvPr>
            <p:ph type="body" sz="quarter" idx="19"/>
          </p:nvPr>
        </p:nvSpPr>
        <p:spPr>
          <a:xfrm>
            <a:off x="0" y="1554163"/>
            <a:ext cx="6096000" cy="535531"/>
          </a:xfrm>
        </p:spPr>
        <p:txBody>
          <a:bodyPr/>
          <a:lstStyle>
            <a:lvl1pPr algn="ctr">
              <a:defRPr sz="3600" b="0">
                <a:latin typeface="+mj-lt"/>
              </a:defRPr>
            </a:lvl1pPr>
            <a:lvl2pPr algn="ctr">
              <a:defRPr lang="en-US" sz="3200" b="0" kern="1200" dirty="0" smtClean="0">
                <a:solidFill>
                  <a:schemeClr val="tx1">
                    <a:lumMod val="65000"/>
                    <a:lumOff val="35000"/>
                  </a:schemeClr>
                </a:solidFill>
                <a:latin typeface="+mj-lt"/>
                <a:ea typeface="+mn-ea"/>
                <a:cs typeface="+mn-cs"/>
              </a:defRPr>
            </a:lvl2pPr>
            <a:lvl3pPr algn="ctr">
              <a:defRPr/>
            </a:lvl3pPr>
            <a:lvl4pPr algn="ctr">
              <a:defRPr/>
            </a:lvl4pPr>
            <a:lvl5pPr algn="ctr">
              <a:defRPr/>
            </a:lvl5pPr>
          </a:lstStyle>
          <a:p>
            <a:pPr marL="0" lvl="0" indent="0" algn="ctr" defTabSz="914400" rtl="0" eaLnBrk="1" latinLnBrk="0" hangingPunct="1">
              <a:lnSpc>
                <a:spcPct val="90000"/>
              </a:lnSpc>
              <a:spcBef>
                <a:spcPts val="500"/>
              </a:spcBef>
              <a:buFont typeface="Arial" panose="020B0604020202020204" pitchFamily="34" charset="0"/>
              <a:buNone/>
            </a:pPr>
            <a:r>
              <a:rPr lang="en-US" smtClean="0"/>
              <a:t>Click to edit Master text styles</a:t>
            </a:r>
          </a:p>
        </p:txBody>
      </p:sp>
      <p:sp>
        <p:nvSpPr>
          <p:cNvPr id="10" name="Slide Number Placeholder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bg1"/>
                </a:solidFill>
              </a:defRPr>
            </a:lvl1pPr>
          </a:lstStyle>
          <a:p>
            <a:fld id="{4997E989-D798-4C62-8E93-3D2D613C2488}" type="slidenum">
              <a:rPr lang="en-US" smtClean="0"/>
              <a:pPr/>
              <a:t>‹#›</a:t>
            </a:fld>
            <a:endParaRPr lang="en-US" dirty="0"/>
          </a:p>
        </p:txBody>
      </p:sp>
    </p:spTree>
    <p:extLst>
      <p:ext uri="{BB962C8B-B14F-4D97-AF65-F5344CB8AC3E}">
        <p14:creationId xmlns:p14="http://schemas.microsoft.com/office/powerpoint/2010/main" val="14651935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50-50 Right Photo Layou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bwMode="ltGray">
          <a:xfrm>
            <a:off x="6129304" y="0"/>
            <a:ext cx="6062696" cy="6856100"/>
          </a:xfrm>
          <a:blipFill>
            <a:blip r:embed="rId2"/>
            <a:srcRect/>
            <a:stretch>
              <a:fillRect/>
            </a:stretch>
          </a:blipFill>
        </p:spPr>
        <p:txBody>
          <a:bodyPr tIns="548640" anchor="ctr" anchorCtr="0">
            <a:noAutofit/>
          </a:bodyPr>
          <a:lstStyle>
            <a:lvl1pPr marL="0" indent="0" algn="ctr">
              <a:buNone/>
              <a:defRPr sz="3600" b="1" cap="none" baseline="0">
                <a:solidFill>
                  <a:srgbClr val="FFC000"/>
                </a:solidFill>
                <a:latin typeface="+mn-lt"/>
              </a:defRPr>
            </a:lvl1pPr>
          </a:lstStyle>
          <a:p>
            <a:r>
              <a:rPr lang="en-US" smtClean="0"/>
              <a:t>Click icon to add picture</a:t>
            </a:r>
            <a:endParaRPr lang="en-US" dirty="0"/>
          </a:p>
        </p:txBody>
      </p:sp>
      <p:sp>
        <p:nvSpPr>
          <p:cNvPr id="4" name="Slide Number Placeholder 5"/>
          <p:cNvSpPr>
            <a:spLocks noGrp="1"/>
          </p:cNvSpPr>
          <p:nvPr>
            <p:ph type="sldNum" sz="quarter" idx="4"/>
          </p:nvPr>
        </p:nvSpPr>
        <p:spPr>
          <a:xfrm>
            <a:off x="11837561" y="6484937"/>
            <a:ext cx="387743" cy="365125"/>
          </a:xfrm>
          <a:prstGeom prst="rect">
            <a:avLst/>
          </a:prstGeom>
        </p:spPr>
        <p:txBody>
          <a:bodyPr vert="horz" lIns="91440" tIns="45720" rIns="91440" bIns="45720" rtlCol="0" anchor="ctr"/>
          <a:lstStyle>
            <a:lvl1pPr algn="r">
              <a:defRPr sz="1100">
                <a:solidFill>
                  <a:schemeClr val="bg1"/>
                </a:solidFill>
              </a:defRPr>
            </a:lvl1pPr>
          </a:lstStyle>
          <a:p>
            <a:fld id="{5AE1514C-5E56-4738-A1FF-4B1CFD2A3E36}" type="slidenum">
              <a:rPr lang="en-US" smtClean="0"/>
              <a:pPr/>
              <a:t>‹#›</a:t>
            </a:fld>
            <a:endParaRPr lang="en-US" dirty="0"/>
          </a:p>
        </p:txBody>
      </p:sp>
      <p:sp>
        <p:nvSpPr>
          <p:cNvPr id="6" name="Content Placeholder 2"/>
          <p:cNvSpPr>
            <a:spLocks noGrp="1"/>
          </p:cNvSpPr>
          <p:nvPr>
            <p:ph idx="18" hasCustomPrompt="1"/>
          </p:nvPr>
        </p:nvSpPr>
        <p:spPr>
          <a:xfrm>
            <a:off x="1875949" y="419100"/>
            <a:ext cx="2377440" cy="840230"/>
          </a:xfrm>
        </p:spPr>
        <p:txBody>
          <a:bodyPr lIns="146304" rIns="146304"/>
          <a:lstStyle>
            <a:lvl1pPr marL="0" algn="ctr" defTabSz="914400" rtl="0" eaLnBrk="1" latinLnBrk="0" hangingPunct="1">
              <a:defRPr lang="en-US" sz="5400" kern="1200" dirty="0">
                <a:solidFill>
                  <a:schemeClr val="accent4"/>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9" name="Text Placeholder 6"/>
          <p:cNvSpPr>
            <a:spLocks noGrp="1"/>
          </p:cNvSpPr>
          <p:nvPr>
            <p:ph type="body" sz="quarter" idx="11"/>
          </p:nvPr>
        </p:nvSpPr>
        <p:spPr>
          <a:xfrm>
            <a:off x="0" y="3429000"/>
            <a:ext cx="6096000" cy="2594043"/>
          </a:xfrm>
        </p:spPr>
        <p:txBody>
          <a:bodyPr anchor="t" anchorCtr="0"/>
          <a:lstStyle>
            <a:lvl1pPr algn="ctr" defTabSz="914400" rtl="0" eaLnBrk="1" latinLnBrk="0" hangingPunct="1">
              <a:lnSpc>
                <a:spcPct val="90000"/>
              </a:lnSpc>
              <a:spcBef>
                <a:spcPct val="0"/>
              </a:spcBef>
              <a:spcAft>
                <a:spcPts val="3000"/>
              </a:spcAft>
              <a:buNone/>
              <a:defRPr lang="en-US" sz="3600" b="0" i="0" kern="1200" spc="0" baseline="0" dirty="0">
                <a:gradFill>
                  <a:gsLst>
                    <a:gs pos="0">
                      <a:schemeClr val="tx2"/>
                    </a:gs>
                    <a:gs pos="100000">
                      <a:schemeClr val="tx2"/>
                    </a:gs>
                  </a:gsLst>
                  <a:lin ang="5400000" scaled="1"/>
                </a:gradFill>
                <a:latin typeface="Segoe UI Semibold" panose="020B0702040204020203" pitchFamily="34" charset="0"/>
                <a:ea typeface="+mn-ea"/>
                <a:cs typeface="Segoe UI Semibold" panose="020B0702040204020203" pitchFamily="34" charset="0"/>
              </a:defRPr>
            </a:lvl1pPr>
            <a:lvl2pPr algn="ctr">
              <a:defRPr sz="2800"/>
            </a:lvl2pPr>
            <a:lvl3pPr algn="ctr">
              <a:spcAft>
                <a:spcPts val="600"/>
              </a:spcAft>
              <a:defRPr lang="en-US" sz="2400" b="0" kern="1200" dirty="0">
                <a:solidFill>
                  <a:schemeClr val="tx1">
                    <a:lumMod val="85000"/>
                    <a:lumOff val="15000"/>
                  </a:schemeClr>
                </a:solidFill>
                <a:latin typeface="+mn-lt"/>
                <a:ea typeface="+mn-ea"/>
                <a:cs typeface="+mn-cs"/>
              </a:defRPr>
            </a:lvl3pPr>
            <a:lvl4pPr algn="ctr">
              <a:defRPr sz="2000" b="1"/>
            </a:lvl4pPr>
            <a:lvl5pPr algn="ct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Text Placeholder 2"/>
          <p:cNvSpPr>
            <a:spLocks noGrp="1"/>
          </p:cNvSpPr>
          <p:nvPr>
            <p:ph type="body" sz="quarter" idx="19"/>
          </p:nvPr>
        </p:nvSpPr>
        <p:spPr>
          <a:xfrm>
            <a:off x="0" y="1554163"/>
            <a:ext cx="6096000" cy="548957"/>
          </a:xfrm>
        </p:spPr>
        <p:txBody>
          <a:bodyPr/>
          <a:lstStyle>
            <a:lvl1pPr algn="ctr">
              <a:defRPr sz="3600" b="0">
                <a:latin typeface="+mj-lt"/>
              </a:defRPr>
            </a:lvl1pPr>
            <a:lvl2pPr algn="ctr">
              <a:defRPr lang="en-US" sz="3200" b="0" kern="1200" dirty="0">
                <a:solidFill>
                  <a:schemeClr val="tx1">
                    <a:lumMod val="65000"/>
                    <a:lumOff val="35000"/>
                  </a:schemeClr>
                </a:solidFill>
                <a:latin typeface="+mj-lt"/>
                <a:ea typeface="+mn-ea"/>
                <a:cs typeface="+mn-cs"/>
              </a:defRPr>
            </a:lvl2pPr>
            <a:lvl3pPr algn="ctr">
              <a:defRPr/>
            </a:lvl3pPr>
            <a:lvl4pPr algn="ctr">
              <a:defRPr/>
            </a:lvl4pPr>
            <a:lvl5pPr algn="ctr">
              <a:defRPr/>
            </a:lvl5pPr>
          </a:lstStyle>
          <a:p>
            <a:pPr marL="0" lvl="0" indent="0" algn="ctr" defTabSz="914400" rtl="0" eaLnBrk="1" latinLnBrk="0" hangingPunct="1">
              <a:lnSpc>
                <a:spcPct val="90000"/>
              </a:lnSpc>
              <a:spcBef>
                <a:spcPts val="500"/>
              </a:spcBef>
              <a:buFont typeface="Arial" panose="020B0604020202020204" pitchFamily="34" charset="0"/>
              <a:buNone/>
            </a:pPr>
            <a:r>
              <a:rPr lang="en-US" smtClean="0"/>
              <a:t>Click to edit Master text styles</a:t>
            </a:r>
          </a:p>
        </p:txBody>
      </p:sp>
      <p:sp>
        <p:nvSpPr>
          <p:cNvPr id="12" name="Slide Number Placeholder 7"/>
          <p:cNvSpPr txBox="1">
            <a:spLocks/>
          </p:cNvSpPr>
          <p:nvPr userDrawn="1"/>
        </p:nvSpPr>
        <p:spPr>
          <a:xfrm>
            <a:off x="10343911" y="6498718"/>
            <a:ext cx="523406"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97E989-D798-4C62-8E93-3D2D613C2488}"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4439579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2_50-50 Right Photo Layou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bwMode="ltGray">
          <a:xfrm>
            <a:off x="6129304" y="0"/>
            <a:ext cx="6062696" cy="6856100"/>
          </a:xfrm>
          <a:blipFill>
            <a:blip r:embed="rId2"/>
            <a:srcRect/>
            <a:stretch>
              <a:fillRect/>
            </a:stretch>
          </a:blipFill>
        </p:spPr>
        <p:txBody>
          <a:bodyPr tIns="548640" anchor="ctr" anchorCtr="0">
            <a:noAutofit/>
          </a:bodyPr>
          <a:lstStyle>
            <a:lvl1pPr marL="0" indent="0" algn="ctr">
              <a:buNone/>
              <a:defRPr sz="3600" b="1" cap="none" baseline="0">
                <a:solidFill>
                  <a:srgbClr val="FFC000"/>
                </a:solidFill>
                <a:latin typeface="+mn-lt"/>
              </a:defRPr>
            </a:lvl1pPr>
          </a:lstStyle>
          <a:p>
            <a:r>
              <a:rPr lang="en-US" smtClean="0"/>
              <a:t>Click icon to add picture</a:t>
            </a:r>
            <a:endParaRPr lang="en-US" dirty="0"/>
          </a:p>
        </p:txBody>
      </p:sp>
      <p:sp>
        <p:nvSpPr>
          <p:cNvPr id="7" name="Text Placeholder 6"/>
          <p:cNvSpPr>
            <a:spLocks noGrp="1"/>
          </p:cNvSpPr>
          <p:nvPr>
            <p:ph type="body" sz="quarter" idx="11"/>
          </p:nvPr>
        </p:nvSpPr>
        <p:spPr>
          <a:xfrm>
            <a:off x="0" y="3429000"/>
            <a:ext cx="6129304" cy="2754087"/>
          </a:xfrm>
        </p:spPr>
        <p:txBody>
          <a:bodyPr anchor="t" anchorCtr="0"/>
          <a:lstStyle>
            <a:lvl1pPr algn="ctr" defTabSz="914400" rtl="0" eaLnBrk="1" latinLnBrk="0" hangingPunct="1">
              <a:lnSpc>
                <a:spcPct val="90000"/>
              </a:lnSpc>
              <a:spcBef>
                <a:spcPct val="0"/>
              </a:spcBef>
              <a:spcAft>
                <a:spcPts val="3000"/>
              </a:spcAft>
              <a:buNone/>
              <a:defRPr lang="en-US" sz="3600" b="0" i="0" kern="1200" spc="0" baseline="0" dirty="0">
                <a:gradFill>
                  <a:gsLst>
                    <a:gs pos="0">
                      <a:schemeClr val="tx2"/>
                    </a:gs>
                    <a:gs pos="100000">
                      <a:schemeClr val="tx2"/>
                    </a:gs>
                  </a:gsLst>
                  <a:lin ang="5400000" scaled="1"/>
                </a:gradFill>
                <a:latin typeface="Segoe UI Semibold" panose="020B0702040204020203" pitchFamily="34" charset="0"/>
                <a:ea typeface="+mn-ea"/>
                <a:cs typeface="Segoe UI Semibold" panose="020B0702040204020203" pitchFamily="34" charset="0"/>
              </a:defRPr>
            </a:lvl1pPr>
            <a:lvl2pPr algn="ctr">
              <a:defRPr sz="2800"/>
            </a:lvl2pPr>
            <a:lvl3pPr algn="ctr">
              <a:defRPr lang="en-US" sz="2400" b="0" kern="1200" dirty="0">
                <a:solidFill>
                  <a:schemeClr val="tx1">
                    <a:lumMod val="85000"/>
                    <a:lumOff val="15000"/>
                  </a:schemeClr>
                </a:solidFill>
                <a:latin typeface="+mn-lt"/>
                <a:ea typeface="+mn-ea"/>
                <a:cs typeface="+mn-cs"/>
              </a:defRPr>
            </a:lvl3pPr>
            <a:lvl4pPr algn="ctr">
              <a:defRPr sz="2000" b="1"/>
            </a:lvl4pPr>
            <a:lvl5pPr algn="ct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2"/>
          <p:cNvSpPr>
            <a:spLocks noGrp="1"/>
          </p:cNvSpPr>
          <p:nvPr>
            <p:ph idx="18" hasCustomPrompt="1"/>
          </p:nvPr>
        </p:nvSpPr>
        <p:spPr>
          <a:xfrm>
            <a:off x="1875949" y="419100"/>
            <a:ext cx="2377440" cy="840230"/>
          </a:xfrm>
        </p:spPr>
        <p:txBody>
          <a:bodyPr lIns="146304" rIns="146304"/>
          <a:lstStyle>
            <a:lvl1pPr marL="0" algn="ctr" defTabSz="914400" rtl="0" eaLnBrk="1" latinLnBrk="0" hangingPunct="1">
              <a:defRPr lang="en-US" sz="5400" kern="1200" dirty="0">
                <a:solidFill>
                  <a:schemeClr val="accent4"/>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3" name="Text Placeholder 2"/>
          <p:cNvSpPr>
            <a:spLocks noGrp="1"/>
          </p:cNvSpPr>
          <p:nvPr>
            <p:ph type="body" sz="quarter" idx="19"/>
          </p:nvPr>
        </p:nvSpPr>
        <p:spPr>
          <a:xfrm>
            <a:off x="0" y="1554163"/>
            <a:ext cx="6129304" cy="535531"/>
          </a:xfrm>
        </p:spPr>
        <p:txBody>
          <a:bodyPr/>
          <a:lstStyle>
            <a:lvl1pPr algn="ctr">
              <a:defRPr sz="3600" b="0">
                <a:latin typeface="+mj-lt"/>
              </a:defRPr>
            </a:lvl1pPr>
            <a:lvl2pPr algn="ctr">
              <a:defRPr lang="en-US" sz="3200" b="0" kern="1200" dirty="0">
                <a:solidFill>
                  <a:schemeClr val="tx1">
                    <a:lumMod val="65000"/>
                    <a:lumOff val="35000"/>
                  </a:schemeClr>
                </a:solidFill>
                <a:latin typeface="+mj-lt"/>
                <a:ea typeface="+mn-ea"/>
                <a:cs typeface="+mn-cs"/>
              </a:defRPr>
            </a:lvl2pPr>
            <a:lvl3pPr algn="ctr">
              <a:defRPr/>
            </a:lvl3pPr>
            <a:lvl4pPr algn="ctr">
              <a:defRPr/>
            </a:lvl4pPr>
            <a:lvl5pPr algn="ctr">
              <a:defRPr/>
            </a:lvl5pPr>
          </a:lstStyle>
          <a:p>
            <a:pPr marL="0" lvl="0" indent="0" algn="ctr" defTabSz="914400" rtl="0" eaLnBrk="1" latinLnBrk="0" hangingPunct="1">
              <a:lnSpc>
                <a:spcPct val="90000"/>
              </a:lnSpc>
              <a:spcBef>
                <a:spcPts val="500"/>
              </a:spcBef>
              <a:buFont typeface="Arial" panose="020B0604020202020204" pitchFamily="34" charset="0"/>
              <a:buNone/>
            </a:pPr>
            <a:r>
              <a:rPr lang="en-US" smtClean="0"/>
              <a:t>Click to edit Master text styles</a:t>
            </a:r>
          </a:p>
        </p:txBody>
      </p:sp>
      <p:sp>
        <p:nvSpPr>
          <p:cNvPr id="8" name="Slide Number Placeholder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bg1"/>
                </a:solidFill>
              </a:defRPr>
            </a:lvl1pPr>
          </a:lstStyle>
          <a:p>
            <a:fld id="{4997E989-D798-4C62-8E93-3D2D613C2488}" type="slidenum">
              <a:rPr lang="en-US" smtClean="0"/>
              <a:pPr/>
              <a:t>‹#›</a:t>
            </a:fld>
            <a:endParaRPr lang="en-US" dirty="0"/>
          </a:p>
        </p:txBody>
      </p:sp>
    </p:spTree>
    <p:extLst>
      <p:ext uri="{BB962C8B-B14F-4D97-AF65-F5344CB8AC3E}">
        <p14:creationId xmlns:p14="http://schemas.microsoft.com/office/powerpoint/2010/main" val="18882334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50-50 Left Photo Layout with tex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bwMode="ltGray">
          <a:xfrm flipH="1">
            <a:off x="-1" y="0"/>
            <a:ext cx="6094444" cy="6856100"/>
          </a:xfrm>
          <a:blipFill>
            <a:blip r:embed="rId2"/>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smtClean="0"/>
              <a:t>Click icon to add picture</a:t>
            </a:r>
            <a:endParaRPr lang="en-US" dirty="0"/>
          </a:p>
        </p:txBody>
      </p:sp>
      <p:sp>
        <p:nvSpPr>
          <p:cNvPr id="8" name="Text Placeholder 6"/>
          <p:cNvSpPr>
            <a:spLocks noGrp="1"/>
          </p:cNvSpPr>
          <p:nvPr>
            <p:ph type="body" sz="quarter" idx="11"/>
          </p:nvPr>
        </p:nvSpPr>
        <p:spPr>
          <a:xfrm>
            <a:off x="6094443" y="3425619"/>
            <a:ext cx="6097555" cy="2754087"/>
          </a:xfrm>
        </p:spPr>
        <p:txBody>
          <a:bodyPr anchor="t" anchorCtr="0"/>
          <a:lstStyle>
            <a:lvl1pPr algn="ctr" defTabSz="914400" rtl="0" eaLnBrk="1" latinLnBrk="0" hangingPunct="1">
              <a:lnSpc>
                <a:spcPct val="90000"/>
              </a:lnSpc>
              <a:spcBef>
                <a:spcPct val="0"/>
              </a:spcBef>
              <a:spcAft>
                <a:spcPts val="3000"/>
              </a:spcAft>
              <a:buNone/>
              <a:defRPr lang="en-US" sz="3600" b="0" i="0" kern="1200" spc="0" baseline="0" dirty="0">
                <a:gradFill>
                  <a:gsLst>
                    <a:gs pos="0">
                      <a:schemeClr val="tx2"/>
                    </a:gs>
                    <a:gs pos="100000">
                      <a:schemeClr val="tx2"/>
                    </a:gs>
                  </a:gsLst>
                  <a:lin ang="5400000" scaled="1"/>
                </a:gradFill>
                <a:latin typeface="Segoe UI Semibold" panose="020B0702040204020203" pitchFamily="34" charset="0"/>
                <a:ea typeface="+mn-ea"/>
                <a:cs typeface="Segoe UI Semibold" panose="020B0702040204020203" pitchFamily="34" charset="0"/>
              </a:defRPr>
            </a:lvl1pPr>
            <a:lvl2pPr algn="ctr">
              <a:defRPr sz="2800"/>
            </a:lvl2pPr>
            <a:lvl3pPr algn="ctr">
              <a:defRPr lang="en-US" sz="2400" b="0" kern="1200" dirty="0">
                <a:solidFill>
                  <a:schemeClr val="tx1">
                    <a:lumMod val="85000"/>
                    <a:lumOff val="15000"/>
                  </a:schemeClr>
                </a:solidFill>
                <a:latin typeface="+mn-lt"/>
                <a:ea typeface="+mn-ea"/>
                <a:cs typeface="+mn-cs"/>
              </a:defRPr>
            </a:lvl3pPr>
            <a:lvl4pPr algn="ctr">
              <a:defRPr sz="2000" b="1"/>
            </a:lvl4pPr>
            <a:lvl5pPr algn="ct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2"/>
          <p:cNvSpPr>
            <a:spLocks noGrp="1"/>
          </p:cNvSpPr>
          <p:nvPr>
            <p:ph type="body" sz="quarter" idx="19"/>
          </p:nvPr>
        </p:nvSpPr>
        <p:spPr>
          <a:xfrm>
            <a:off x="6094443" y="1554163"/>
            <a:ext cx="6097556" cy="535531"/>
          </a:xfrm>
        </p:spPr>
        <p:txBody>
          <a:bodyPr/>
          <a:lstStyle>
            <a:lvl1pPr algn="ctr">
              <a:defRPr sz="3600" b="0">
                <a:latin typeface="+mj-lt"/>
              </a:defRPr>
            </a:lvl1pPr>
            <a:lvl2pPr algn="ctr">
              <a:defRPr lang="en-US" sz="3200" b="0" kern="1200" dirty="0">
                <a:solidFill>
                  <a:schemeClr val="tx1">
                    <a:lumMod val="65000"/>
                    <a:lumOff val="35000"/>
                  </a:schemeClr>
                </a:solidFill>
                <a:latin typeface="+mj-lt"/>
                <a:ea typeface="+mn-ea"/>
                <a:cs typeface="+mn-cs"/>
              </a:defRPr>
            </a:lvl2pPr>
            <a:lvl3pPr algn="ctr">
              <a:defRPr/>
            </a:lvl3pPr>
            <a:lvl4pPr algn="ctr">
              <a:defRPr/>
            </a:lvl4pPr>
            <a:lvl5pPr algn="ctr">
              <a:defRPr/>
            </a:lvl5pPr>
          </a:lstStyle>
          <a:p>
            <a:pPr marL="0" lvl="0" indent="0" algn="ctr" defTabSz="914400" rtl="0" eaLnBrk="1" latinLnBrk="0" hangingPunct="1">
              <a:lnSpc>
                <a:spcPct val="90000"/>
              </a:lnSpc>
              <a:spcBef>
                <a:spcPts val="500"/>
              </a:spcBef>
              <a:buFont typeface="Arial" panose="020B0604020202020204" pitchFamily="34" charset="0"/>
              <a:buNone/>
            </a:pPr>
            <a:r>
              <a:rPr lang="en-US" smtClean="0"/>
              <a:t>Click to edit Master text styles</a:t>
            </a:r>
          </a:p>
        </p:txBody>
      </p:sp>
      <p:sp>
        <p:nvSpPr>
          <p:cNvPr id="10" name="Content Placeholder 2"/>
          <p:cNvSpPr>
            <a:spLocks noGrp="1"/>
          </p:cNvSpPr>
          <p:nvPr>
            <p:ph idx="18" hasCustomPrompt="1"/>
          </p:nvPr>
        </p:nvSpPr>
        <p:spPr>
          <a:xfrm>
            <a:off x="7743349" y="419100"/>
            <a:ext cx="2377440" cy="840230"/>
          </a:xfrm>
        </p:spPr>
        <p:txBody>
          <a:bodyPr lIns="146304" rIns="146304"/>
          <a:lstStyle>
            <a:lvl1pPr marL="0" algn="ctr" defTabSz="914400" rtl="0" eaLnBrk="1" latinLnBrk="0" hangingPunct="1">
              <a:defRPr lang="en-US" sz="5400" kern="1200" dirty="0">
                <a:solidFill>
                  <a:schemeClr val="accent4"/>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11" name="Slide Number Placeholder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fld id="{4997E989-D798-4C62-8E93-3D2D613C2488}" type="slidenum">
              <a:rPr lang="en-US" smtClean="0"/>
              <a:pPr/>
              <a:t>‹#›</a:t>
            </a:fld>
            <a:endParaRPr lang="en-US" dirty="0"/>
          </a:p>
        </p:txBody>
      </p:sp>
    </p:spTree>
    <p:extLst>
      <p:ext uri="{BB962C8B-B14F-4D97-AF65-F5344CB8AC3E}">
        <p14:creationId xmlns:p14="http://schemas.microsoft.com/office/powerpoint/2010/main" val="1798201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5_50-50 Left Photo Layout with tex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bwMode="ltGray">
          <a:xfrm>
            <a:off x="0" y="0"/>
            <a:ext cx="6094444" cy="6856100"/>
          </a:xfrm>
          <a:blipFill>
            <a:blip r:embed="rId2"/>
            <a:srcRect/>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smtClean="0"/>
              <a:t>Click icon to add picture</a:t>
            </a:r>
            <a:endParaRPr lang="en-US" dirty="0"/>
          </a:p>
        </p:txBody>
      </p:sp>
      <p:sp>
        <p:nvSpPr>
          <p:cNvPr id="8" name="Text Placeholder 6"/>
          <p:cNvSpPr>
            <a:spLocks noGrp="1"/>
          </p:cNvSpPr>
          <p:nvPr>
            <p:ph type="body" sz="quarter" idx="11"/>
          </p:nvPr>
        </p:nvSpPr>
        <p:spPr>
          <a:xfrm>
            <a:off x="6180534" y="3429000"/>
            <a:ext cx="6011466" cy="2754087"/>
          </a:xfrm>
        </p:spPr>
        <p:txBody>
          <a:bodyPr anchor="t" anchorCtr="0"/>
          <a:lstStyle>
            <a:lvl1pPr algn="ctr" defTabSz="914400" rtl="0" eaLnBrk="1" latinLnBrk="0" hangingPunct="1">
              <a:lnSpc>
                <a:spcPct val="90000"/>
              </a:lnSpc>
              <a:spcBef>
                <a:spcPct val="0"/>
              </a:spcBef>
              <a:spcAft>
                <a:spcPts val="3000"/>
              </a:spcAft>
              <a:buNone/>
              <a:defRPr lang="en-US" sz="3600" b="0" i="0" kern="1200" spc="0" baseline="0" dirty="0">
                <a:solidFill>
                  <a:schemeClr val="tx2"/>
                </a:solidFill>
                <a:latin typeface="Segoe UI Semibold" panose="020B0702040204020203" pitchFamily="34" charset="0"/>
                <a:ea typeface="+mn-ea"/>
                <a:cs typeface="Segoe UI Semibold" panose="020B0702040204020203" pitchFamily="34" charset="0"/>
              </a:defRPr>
            </a:lvl1pPr>
            <a:lvl2pPr algn="ctr">
              <a:defRPr sz="2800"/>
            </a:lvl2pPr>
            <a:lvl3pPr algn="ctr">
              <a:defRPr lang="en-US" sz="2400" b="0" kern="1200" dirty="0">
                <a:solidFill>
                  <a:schemeClr val="tx1">
                    <a:lumMod val="85000"/>
                    <a:lumOff val="15000"/>
                  </a:schemeClr>
                </a:solidFill>
                <a:latin typeface="+mn-lt"/>
                <a:ea typeface="+mn-ea"/>
                <a:cs typeface="+mn-cs"/>
              </a:defRPr>
            </a:lvl3pPr>
            <a:lvl4pPr algn="ctr">
              <a:defRPr sz="2000" b="1"/>
            </a:lvl4pPr>
            <a:lvl5pPr algn="ct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Text Placeholder 2"/>
          <p:cNvSpPr>
            <a:spLocks noGrp="1"/>
          </p:cNvSpPr>
          <p:nvPr>
            <p:ph type="body" sz="quarter" idx="19"/>
          </p:nvPr>
        </p:nvSpPr>
        <p:spPr>
          <a:xfrm>
            <a:off x="6180534" y="1554163"/>
            <a:ext cx="5791200" cy="535531"/>
          </a:xfrm>
        </p:spPr>
        <p:txBody>
          <a:bodyPr/>
          <a:lstStyle>
            <a:lvl1pPr algn="ctr">
              <a:defRPr sz="3600" b="0">
                <a:latin typeface="+mj-lt"/>
              </a:defRPr>
            </a:lvl1pPr>
            <a:lvl2pPr algn="ctr">
              <a:defRPr lang="en-US" sz="3200" b="0" kern="1200" dirty="0" smtClean="0">
                <a:solidFill>
                  <a:schemeClr val="tx1">
                    <a:lumMod val="65000"/>
                    <a:lumOff val="35000"/>
                  </a:schemeClr>
                </a:solidFill>
                <a:latin typeface="+mj-lt"/>
                <a:ea typeface="+mn-ea"/>
                <a:cs typeface="+mn-cs"/>
              </a:defRPr>
            </a:lvl2pPr>
            <a:lvl3pPr algn="ctr">
              <a:defRPr/>
            </a:lvl3pPr>
            <a:lvl4pPr algn="ctr">
              <a:defRPr/>
            </a:lvl4pPr>
            <a:lvl5pPr algn="ctr">
              <a:defRPr/>
            </a:lvl5pPr>
          </a:lstStyle>
          <a:p>
            <a:pPr marL="0" lvl="0" indent="0" algn="ctr" defTabSz="914400" rtl="0" eaLnBrk="1" latinLnBrk="0" hangingPunct="1">
              <a:lnSpc>
                <a:spcPct val="90000"/>
              </a:lnSpc>
              <a:spcBef>
                <a:spcPts val="500"/>
              </a:spcBef>
              <a:buFont typeface="Arial" panose="020B0604020202020204" pitchFamily="34" charset="0"/>
              <a:buNone/>
            </a:pPr>
            <a:r>
              <a:rPr lang="en-US" smtClean="0"/>
              <a:t>Click to edit Master text styles</a:t>
            </a:r>
          </a:p>
        </p:txBody>
      </p:sp>
      <p:sp>
        <p:nvSpPr>
          <p:cNvPr id="11" name="Content Placeholder 2"/>
          <p:cNvSpPr>
            <a:spLocks noGrp="1"/>
          </p:cNvSpPr>
          <p:nvPr>
            <p:ph idx="18" hasCustomPrompt="1"/>
          </p:nvPr>
        </p:nvSpPr>
        <p:spPr>
          <a:xfrm>
            <a:off x="7743349" y="419100"/>
            <a:ext cx="2377440" cy="840230"/>
          </a:xfrm>
        </p:spPr>
        <p:txBody>
          <a:bodyPr lIns="146304" rIns="146304"/>
          <a:lstStyle>
            <a:lvl1pPr marL="0" algn="ctr" defTabSz="914400" rtl="0" eaLnBrk="1" latinLnBrk="0" hangingPunct="1">
              <a:defRPr lang="en-US" sz="5400" kern="1200" dirty="0">
                <a:solidFill>
                  <a:schemeClr val="accent4"/>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12" name="Slide Number Placeholder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fld id="{4997E989-D798-4C62-8E93-3D2D613C2488}" type="slidenum">
              <a:rPr lang="en-US" smtClean="0"/>
              <a:pPr/>
              <a:t>‹#›</a:t>
            </a:fld>
            <a:endParaRPr lang="en-US" dirty="0"/>
          </a:p>
        </p:txBody>
      </p:sp>
    </p:spTree>
    <p:extLst>
      <p:ext uri="{BB962C8B-B14F-4D97-AF65-F5344CB8AC3E}">
        <p14:creationId xmlns:p14="http://schemas.microsoft.com/office/powerpoint/2010/main" val="241761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4_50-50 Left Photo Layout with tex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bwMode="ltGray">
          <a:xfrm flipH="1">
            <a:off x="0" y="0"/>
            <a:ext cx="6094444" cy="6856100"/>
          </a:xfrm>
          <a:blipFill>
            <a:blip r:embed="rId2"/>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smtClean="0"/>
              <a:t>Click icon to add picture</a:t>
            </a:r>
            <a:endParaRPr lang="en-US" dirty="0"/>
          </a:p>
        </p:txBody>
      </p:sp>
      <p:sp>
        <p:nvSpPr>
          <p:cNvPr id="7" name="Text Placeholder 6"/>
          <p:cNvSpPr>
            <a:spLocks noGrp="1"/>
          </p:cNvSpPr>
          <p:nvPr>
            <p:ph type="body" sz="quarter" idx="11"/>
          </p:nvPr>
        </p:nvSpPr>
        <p:spPr>
          <a:xfrm>
            <a:off x="6138266" y="3457545"/>
            <a:ext cx="6053733" cy="2754087"/>
          </a:xfrm>
        </p:spPr>
        <p:txBody>
          <a:bodyPr anchor="t" anchorCtr="0"/>
          <a:lstStyle>
            <a:lvl1pPr algn="ctr" defTabSz="914400" rtl="0" eaLnBrk="1" latinLnBrk="0" hangingPunct="1">
              <a:lnSpc>
                <a:spcPct val="90000"/>
              </a:lnSpc>
              <a:spcBef>
                <a:spcPct val="0"/>
              </a:spcBef>
              <a:spcAft>
                <a:spcPts val="3000"/>
              </a:spcAft>
              <a:buNone/>
              <a:defRPr lang="en-US" sz="3600" b="0" i="0" kern="1200" spc="0" baseline="0" dirty="0">
                <a:solidFill>
                  <a:schemeClr val="tx2"/>
                </a:solidFill>
                <a:latin typeface="Segoe UI Semibold" panose="020B0702040204020203" pitchFamily="34" charset="0"/>
                <a:ea typeface="+mn-ea"/>
                <a:cs typeface="Segoe UI Semibold" panose="020B0702040204020203" pitchFamily="34" charset="0"/>
              </a:defRPr>
            </a:lvl1pPr>
            <a:lvl2pPr algn="ctr">
              <a:defRPr sz="2800"/>
            </a:lvl2pPr>
            <a:lvl3pPr algn="ctr">
              <a:defRPr lang="en-US" sz="2400" b="0" kern="1200" dirty="0">
                <a:solidFill>
                  <a:schemeClr val="tx1">
                    <a:lumMod val="85000"/>
                    <a:lumOff val="15000"/>
                  </a:schemeClr>
                </a:solidFill>
                <a:latin typeface="+mn-lt"/>
                <a:ea typeface="+mn-ea"/>
                <a:cs typeface="+mn-cs"/>
              </a:defRPr>
            </a:lvl3pPr>
            <a:lvl4pPr algn="ctr">
              <a:defRPr sz="2000" b="1"/>
            </a:lvl4pPr>
            <a:lvl5pPr algn="ct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ext Placeholder 2"/>
          <p:cNvSpPr>
            <a:spLocks noGrp="1"/>
          </p:cNvSpPr>
          <p:nvPr>
            <p:ph type="body" sz="quarter" idx="19" hasCustomPrompt="1"/>
          </p:nvPr>
        </p:nvSpPr>
        <p:spPr>
          <a:xfrm>
            <a:off x="6138267" y="1554164"/>
            <a:ext cx="5875734" cy="535531"/>
          </a:xfrm>
        </p:spPr>
        <p:txBody>
          <a:bodyPr/>
          <a:lstStyle>
            <a:lvl1pPr algn="ctr">
              <a:defRPr sz="3600" b="0">
                <a:latin typeface="+mj-lt"/>
              </a:defRPr>
            </a:lvl1pPr>
            <a:lvl2pPr marL="0" indent="0" algn="ctr" defTabSz="914400" rtl="0" eaLnBrk="1" latinLnBrk="0" hangingPunct="1">
              <a:lnSpc>
                <a:spcPct val="90000"/>
              </a:lnSpc>
              <a:spcBef>
                <a:spcPts val="500"/>
              </a:spcBef>
              <a:buFont typeface="Arial" panose="020B0604020202020204" pitchFamily="34" charset="0"/>
              <a:buNone/>
              <a:defRPr lang="en-US" sz="3200" b="0" kern="1200" dirty="0" smtClean="0">
                <a:solidFill>
                  <a:schemeClr val="tx1">
                    <a:lumMod val="65000"/>
                    <a:lumOff val="35000"/>
                  </a:schemeClr>
                </a:solidFill>
                <a:latin typeface="+mj-lt"/>
                <a:ea typeface="+mn-ea"/>
                <a:cs typeface="+mn-cs"/>
              </a:defRPr>
            </a:lvl2pPr>
            <a:lvl3pPr algn="ctr">
              <a:defRPr/>
            </a:lvl3pPr>
            <a:lvl4pPr algn="ctr">
              <a:defRPr/>
            </a:lvl4pPr>
            <a:lvl5pPr algn="ctr">
              <a:defRPr/>
            </a:lvl5pPr>
          </a:lstStyle>
          <a:p>
            <a:pPr marL="0" lvl="1" indent="0" algn="ctr" defTabSz="914400" rtl="0" eaLnBrk="1" latinLnBrk="0" hangingPunct="1">
              <a:lnSpc>
                <a:spcPct val="90000"/>
              </a:lnSpc>
              <a:spcBef>
                <a:spcPts val="500"/>
              </a:spcBef>
              <a:buFont typeface="Arial" panose="020B0604020202020204" pitchFamily="34" charset="0"/>
              <a:buNone/>
            </a:pPr>
            <a:r>
              <a:rPr lang="en-US" dirty="0"/>
              <a:t>50/50 photo layout</a:t>
            </a:r>
          </a:p>
        </p:txBody>
      </p:sp>
      <p:sp>
        <p:nvSpPr>
          <p:cNvPr id="9" name="Slide Number Placeholder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fld id="{4997E989-D798-4C62-8E93-3D2D613C2488}" type="slidenum">
              <a:rPr lang="en-US" smtClean="0"/>
              <a:pPr/>
              <a:t>‹#›</a:t>
            </a:fld>
            <a:endParaRPr lang="en-US" dirty="0"/>
          </a:p>
        </p:txBody>
      </p:sp>
    </p:spTree>
    <p:extLst>
      <p:ext uri="{BB962C8B-B14F-4D97-AF65-F5344CB8AC3E}">
        <p14:creationId xmlns:p14="http://schemas.microsoft.com/office/powerpoint/2010/main" val="16288845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2_50-50 Left Photo Layout with tex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bwMode="ltGray">
          <a:xfrm flipH="1">
            <a:off x="-1" y="0"/>
            <a:ext cx="6094444" cy="6856100"/>
          </a:xfrm>
          <a:blipFill>
            <a:blip r:embed="rId2"/>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smtClean="0"/>
              <a:t>Click icon to add picture</a:t>
            </a:r>
            <a:endParaRPr lang="en-US" dirty="0"/>
          </a:p>
        </p:txBody>
      </p:sp>
      <p:sp>
        <p:nvSpPr>
          <p:cNvPr id="7" name="Text Placeholder 6"/>
          <p:cNvSpPr>
            <a:spLocks noGrp="1"/>
          </p:cNvSpPr>
          <p:nvPr>
            <p:ph type="body" sz="quarter" idx="11"/>
          </p:nvPr>
        </p:nvSpPr>
        <p:spPr>
          <a:xfrm>
            <a:off x="6096000" y="2356398"/>
            <a:ext cx="6096000" cy="2145203"/>
          </a:xfrm>
        </p:spPr>
        <p:txBody>
          <a:bodyPr anchor="ctr" anchorCtr="0"/>
          <a:lstStyle>
            <a:lvl1pPr algn="ctr" defTabSz="914400" rtl="0" eaLnBrk="1" latinLnBrk="0" hangingPunct="1">
              <a:lnSpc>
                <a:spcPct val="90000"/>
              </a:lnSpc>
              <a:spcBef>
                <a:spcPts val="2400"/>
              </a:spcBef>
              <a:spcAft>
                <a:spcPts val="600"/>
              </a:spcAft>
              <a:buNone/>
              <a:defRPr lang="en-US" sz="3600" b="0" i="0" kern="1200" spc="0" baseline="0" dirty="0">
                <a:gradFill>
                  <a:gsLst>
                    <a:gs pos="0">
                      <a:schemeClr val="tx2"/>
                    </a:gs>
                    <a:gs pos="100000">
                      <a:schemeClr val="tx2"/>
                    </a:gs>
                  </a:gsLst>
                  <a:lin ang="5400000" scaled="1"/>
                </a:gradFill>
                <a:latin typeface="Segoe UI Semibold" panose="020B0702040204020203" pitchFamily="34" charset="0"/>
                <a:ea typeface="+mn-ea"/>
                <a:cs typeface="Segoe UI Semibold" panose="020B0702040204020203" pitchFamily="34" charset="0"/>
              </a:defRPr>
            </a:lvl1pPr>
            <a:lvl2pPr algn="ctr">
              <a:spcBef>
                <a:spcPts val="0"/>
              </a:spcBef>
              <a:spcAft>
                <a:spcPts val="600"/>
              </a:spcAft>
              <a:defRPr sz="2800"/>
            </a:lvl2pPr>
            <a:lvl3pPr algn="ctr">
              <a:spcBef>
                <a:spcPts val="0"/>
              </a:spcBef>
              <a:spcAft>
                <a:spcPts val="600"/>
              </a:spcAft>
              <a:defRPr lang="en-US" sz="2400" b="0" kern="1200" dirty="0">
                <a:solidFill>
                  <a:schemeClr val="tx1">
                    <a:lumMod val="85000"/>
                    <a:lumOff val="15000"/>
                  </a:schemeClr>
                </a:solidFill>
                <a:latin typeface="+mn-lt"/>
                <a:ea typeface="+mn-ea"/>
                <a:cs typeface="+mn-cs"/>
              </a:defRPr>
            </a:lvl3pPr>
            <a:lvl4pPr algn="ctr">
              <a:spcBef>
                <a:spcPts val="0"/>
              </a:spcBef>
              <a:spcAft>
                <a:spcPts val="600"/>
              </a:spcAft>
              <a:defRPr sz="2000" b="1"/>
            </a:lvl4pPr>
            <a:lvl5pPr algn="ctr">
              <a:spcBef>
                <a:spcPts val="0"/>
              </a:spcBef>
              <a:spcAft>
                <a:spcPts val="600"/>
              </a:spcAft>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lide Number Placeholder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fld id="{4997E989-D798-4C62-8E93-3D2D613C2488}" type="slidenum">
              <a:rPr lang="en-US" smtClean="0"/>
              <a:pPr/>
              <a:t>‹#›</a:t>
            </a:fld>
            <a:endParaRPr lang="en-US" dirty="0"/>
          </a:p>
        </p:txBody>
      </p:sp>
    </p:spTree>
    <p:extLst>
      <p:ext uri="{BB962C8B-B14F-4D97-AF65-F5344CB8AC3E}">
        <p14:creationId xmlns:p14="http://schemas.microsoft.com/office/powerpoint/2010/main" val="38060548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3_50-50 Left Photo Layout with text">
    <p:spTree>
      <p:nvGrpSpPr>
        <p:cNvPr id="1" name=""/>
        <p:cNvGrpSpPr/>
        <p:nvPr/>
      </p:nvGrpSpPr>
      <p:grpSpPr>
        <a:xfrm>
          <a:off x="0" y="0"/>
          <a:ext cx="0" cy="0"/>
          <a:chOff x="0" y="0"/>
          <a:chExt cx="0" cy="0"/>
        </a:xfrm>
      </p:grpSpPr>
      <p:sp>
        <p:nvSpPr>
          <p:cNvPr id="10" name="Picture Placeholder 9"/>
          <p:cNvSpPr>
            <a:spLocks noGrp="1"/>
          </p:cNvSpPr>
          <p:nvPr>
            <p:ph type="pic" sz="quarter" idx="12" hasCustomPrompt="1"/>
          </p:nvPr>
        </p:nvSpPr>
        <p:spPr>
          <a:xfrm>
            <a:off x="0" y="0"/>
            <a:ext cx="12190413" cy="6858000"/>
          </a:xfrm>
          <a:blipFill>
            <a:blip r:embed="rId2"/>
            <a:stretch>
              <a:fillRect/>
            </a:stretch>
          </a:blipFill>
        </p:spPr>
        <p:txBody>
          <a:bodyPr anchor="ctr" anchorCtr="0">
            <a:noAutofit/>
          </a:bodyPr>
          <a:lstStyle>
            <a:lvl1pPr algn="r">
              <a:defRPr baseline="0"/>
            </a:lvl1pPr>
          </a:lstStyle>
          <a:p>
            <a:r>
              <a:rPr lang="en-US" dirty="0"/>
              <a:t>Full Bleed Picture</a:t>
            </a:r>
          </a:p>
        </p:txBody>
      </p:sp>
      <p:sp>
        <p:nvSpPr>
          <p:cNvPr id="7" name="Content Placeholder 2"/>
          <p:cNvSpPr>
            <a:spLocks noGrp="1"/>
          </p:cNvSpPr>
          <p:nvPr>
            <p:ph idx="18" hasCustomPrompt="1"/>
          </p:nvPr>
        </p:nvSpPr>
        <p:spPr>
          <a:xfrm>
            <a:off x="1875949" y="419100"/>
            <a:ext cx="2377440" cy="840230"/>
          </a:xfrm>
        </p:spPr>
        <p:txBody>
          <a:bodyPr lIns="146304" rIns="146304"/>
          <a:lstStyle>
            <a:lvl1pPr marL="0" algn="ctr" defTabSz="914400" rtl="0" eaLnBrk="1" latinLnBrk="0" hangingPunct="1">
              <a:defRPr lang="en-US" sz="5400" kern="1200" dirty="0">
                <a:solidFill>
                  <a:schemeClr val="accent4"/>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11" name="Text Placeholder 6"/>
          <p:cNvSpPr>
            <a:spLocks noGrp="1"/>
          </p:cNvSpPr>
          <p:nvPr>
            <p:ph type="body" sz="quarter" idx="11"/>
          </p:nvPr>
        </p:nvSpPr>
        <p:spPr>
          <a:xfrm>
            <a:off x="304800" y="3429000"/>
            <a:ext cx="5960269" cy="2754087"/>
          </a:xfrm>
        </p:spPr>
        <p:txBody>
          <a:bodyPr anchor="t" anchorCtr="0"/>
          <a:lstStyle>
            <a:lvl1pPr algn="ctr" defTabSz="914400" rtl="0" eaLnBrk="1" latinLnBrk="0" hangingPunct="1">
              <a:lnSpc>
                <a:spcPct val="90000"/>
              </a:lnSpc>
              <a:spcBef>
                <a:spcPct val="0"/>
              </a:spcBef>
              <a:spcAft>
                <a:spcPts val="3000"/>
              </a:spcAft>
              <a:buNone/>
              <a:defRPr lang="en-US" sz="3600" b="0" i="0" kern="1200" spc="0" baseline="0" dirty="0">
                <a:gradFill>
                  <a:gsLst>
                    <a:gs pos="0">
                      <a:schemeClr val="tx2"/>
                    </a:gs>
                    <a:gs pos="100000">
                      <a:schemeClr val="tx2"/>
                    </a:gs>
                  </a:gsLst>
                  <a:lin ang="5400000" scaled="1"/>
                </a:gradFill>
                <a:latin typeface="Segoe UI Semibold" panose="020B0702040204020203" pitchFamily="34" charset="0"/>
                <a:ea typeface="+mn-ea"/>
                <a:cs typeface="Segoe UI Semibold" panose="020B0702040204020203" pitchFamily="34" charset="0"/>
              </a:defRPr>
            </a:lvl1pPr>
            <a:lvl2pPr algn="ctr">
              <a:defRPr sz="2800"/>
            </a:lvl2pPr>
            <a:lvl3pPr algn="ctr">
              <a:defRPr lang="en-US" sz="2400" b="0" kern="1200" dirty="0">
                <a:solidFill>
                  <a:schemeClr val="tx1">
                    <a:lumMod val="85000"/>
                    <a:lumOff val="15000"/>
                  </a:schemeClr>
                </a:solidFill>
                <a:latin typeface="+mn-lt"/>
                <a:ea typeface="+mn-ea"/>
                <a:cs typeface="+mn-cs"/>
              </a:defRPr>
            </a:lvl3pPr>
            <a:lvl4pPr algn="ctr">
              <a:defRPr sz="2000" b="1"/>
            </a:lvl4pPr>
            <a:lvl5pPr algn="ct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Text Placeholder 2"/>
          <p:cNvSpPr>
            <a:spLocks noGrp="1"/>
          </p:cNvSpPr>
          <p:nvPr>
            <p:ph type="body" sz="quarter" idx="19" hasCustomPrompt="1"/>
          </p:nvPr>
        </p:nvSpPr>
        <p:spPr>
          <a:xfrm>
            <a:off x="304800" y="1554164"/>
            <a:ext cx="5875734" cy="535531"/>
          </a:xfrm>
        </p:spPr>
        <p:txBody>
          <a:bodyPr/>
          <a:lstStyle>
            <a:lvl1pPr algn="ctr">
              <a:defRPr sz="3600" b="0">
                <a:latin typeface="+mj-lt"/>
              </a:defRPr>
            </a:lvl1pPr>
            <a:lvl2pPr marL="0" indent="0" algn="ctr" defTabSz="914400" rtl="0" eaLnBrk="1" latinLnBrk="0" hangingPunct="1">
              <a:lnSpc>
                <a:spcPct val="90000"/>
              </a:lnSpc>
              <a:spcBef>
                <a:spcPts val="500"/>
              </a:spcBef>
              <a:buFont typeface="Arial" panose="020B0604020202020204" pitchFamily="34" charset="0"/>
              <a:buNone/>
              <a:defRPr lang="en-US" sz="3200" b="0" kern="1200" dirty="0" smtClean="0">
                <a:solidFill>
                  <a:schemeClr val="tx1">
                    <a:lumMod val="65000"/>
                    <a:lumOff val="35000"/>
                  </a:schemeClr>
                </a:solidFill>
                <a:latin typeface="+mj-lt"/>
                <a:ea typeface="+mn-ea"/>
                <a:cs typeface="+mn-cs"/>
              </a:defRPr>
            </a:lvl2pPr>
            <a:lvl3pPr algn="ctr">
              <a:defRPr/>
            </a:lvl3pPr>
            <a:lvl4pPr algn="ctr">
              <a:defRPr/>
            </a:lvl4pPr>
            <a:lvl5pPr algn="ctr">
              <a:defRPr/>
            </a:lvl5pPr>
          </a:lstStyle>
          <a:p>
            <a:pPr marL="0" lvl="1" indent="0" algn="ctr" defTabSz="914400" rtl="0" eaLnBrk="1" latinLnBrk="0" hangingPunct="1">
              <a:lnSpc>
                <a:spcPct val="90000"/>
              </a:lnSpc>
              <a:spcBef>
                <a:spcPts val="500"/>
              </a:spcBef>
              <a:buFont typeface="Arial" panose="020B0604020202020204" pitchFamily="34" charset="0"/>
              <a:buNone/>
            </a:pPr>
            <a:r>
              <a:rPr lang="en-US" dirty="0"/>
              <a:t>Headline</a:t>
            </a:r>
          </a:p>
        </p:txBody>
      </p:sp>
      <p:sp>
        <p:nvSpPr>
          <p:cNvPr id="13" name="Slide Number Placeholder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bg1"/>
                </a:solidFill>
              </a:defRPr>
            </a:lvl1pPr>
          </a:lstStyle>
          <a:p>
            <a:fld id="{4997E989-D798-4C62-8E93-3D2D613C2488}" type="slidenum">
              <a:rPr lang="en-US" smtClean="0"/>
              <a:pPr/>
              <a:t>‹#›</a:t>
            </a:fld>
            <a:endParaRPr lang="en-US" dirty="0"/>
          </a:p>
        </p:txBody>
      </p:sp>
    </p:spTree>
    <p:extLst>
      <p:ext uri="{BB962C8B-B14F-4D97-AF65-F5344CB8AC3E}">
        <p14:creationId xmlns:p14="http://schemas.microsoft.com/office/powerpoint/2010/main" val="27891402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Callout with small Non-bulleted">
    <p:spTree>
      <p:nvGrpSpPr>
        <p:cNvPr id="1" name=""/>
        <p:cNvGrpSpPr/>
        <p:nvPr/>
      </p:nvGrpSpPr>
      <p:grpSpPr>
        <a:xfrm>
          <a:off x="0" y="0"/>
          <a:ext cx="0" cy="0"/>
          <a:chOff x="0" y="0"/>
          <a:chExt cx="0" cy="0"/>
        </a:xfrm>
      </p:grpSpPr>
      <p:sp>
        <p:nvSpPr>
          <p:cNvPr id="10" name="Rectangle 9"/>
          <p:cNvSpPr/>
          <p:nvPr userDrawn="1"/>
        </p:nvSpPr>
        <p:spPr>
          <a:xfrm>
            <a:off x="0" y="0"/>
            <a:ext cx="12192000" cy="29748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p:cNvSpPr>
            <a:spLocks noGrp="1"/>
          </p:cNvSpPr>
          <p:nvPr>
            <p:ph type="body" sz="quarter" idx="10" hasCustomPrompt="1"/>
          </p:nvPr>
        </p:nvSpPr>
        <p:spPr>
          <a:xfrm>
            <a:off x="269240" y="3367878"/>
            <a:ext cx="5192775" cy="1830245"/>
          </a:xfrm>
        </p:spPr>
        <p:txBody>
          <a:bodyPr wrap="square">
            <a:spAutoFit/>
          </a:bodyPr>
          <a:lstStyle>
            <a:lvl1pPr marL="0" marR="0" indent="0" algn="l" defTabSz="914367" rtl="0" eaLnBrk="1" fontAlgn="auto" latinLnBrk="0" hangingPunct="1">
              <a:lnSpc>
                <a:spcPct val="90000"/>
              </a:lnSpc>
              <a:spcBef>
                <a:spcPts val="1200"/>
              </a:spcBef>
              <a:spcAft>
                <a:spcPts val="0"/>
              </a:spcAft>
              <a:buClr>
                <a:schemeClr val="tx1"/>
              </a:buClr>
              <a:buSzPct val="90000"/>
              <a:buFont typeface="Wingdings" pitchFamily="2" charset="2"/>
              <a:buNone/>
              <a:tabLst/>
              <a:defRPr lang="en-US" sz="3137" kern="1200" spc="0" baseline="0" dirty="0">
                <a:gradFill>
                  <a:gsLst>
                    <a:gs pos="1250">
                      <a:schemeClr val="tx2"/>
                    </a:gs>
                    <a:gs pos="99000">
                      <a:schemeClr val="tx2"/>
                    </a:gs>
                  </a:gsLst>
                  <a:lin ang="5400000" scaled="0"/>
                </a:gradFill>
                <a:latin typeface="+mj-lt"/>
                <a:ea typeface="+mn-ea"/>
                <a:cs typeface="+mn-cs"/>
              </a:defRPr>
            </a:lvl1pPr>
            <a:lvl2pPr marL="0" indent="0">
              <a:buNone/>
              <a:defRPr sz="1961"/>
            </a:lvl2pPr>
            <a:lvl3pPr marL="227209" indent="0">
              <a:buNone/>
              <a:tabLst/>
              <a:defRPr sz="1961"/>
            </a:lvl3pPr>
            <a:lvl4pPr marL="451306" indent="0">
              <a:buNone/>
              <a:defRPr/>
            </a:lvl4pPr>
            <a:lvl5pPr marL="672290" indent="0">
              <a:buNone/>
              <a:tabLst/>
              <a:defRPr/>
            </a:lvl5pPr>
          </a:lstStyle>
          <a:p>
            <a:r>
              <a:rPr lang="en-US" dirty="0"/>
              <a:t>A short introduction</a:t>
            </a:r>
            <a:br>
              <a:rPr lang="en-US" dirty="0"/>
            </a:br>
            <a:r>
              <a:rPr lang="en-US" dirty="0"/>
              <a:t>to the data, revealing</a:t>
            </a:r>
            <a:br>
              <a:rPr lang="en-US" dirty="0"/>
            </a:br>
            <a:r>
              <a:rPr lang="en-US" dirty="0"/>
              <a:t>points one at a time, will enhance comprehension.</a:t>
            </a:r>
          </a:p>
        </p:txBody>
      </p:sp>
      <p:sp>
        <p:nvSpPr>
          <p:cNvPr id="9" name="Text Placeholder 8"/>
          <p:cNvSpPr>
            <a:spLocks noGrp="1"/>
          </p:cNvSpPr>
          <p:nvPr>
            <p:ph type="body" sz="quarter" idx="11"/>
          </p:nvPr>
        </p:nvSpPr>
        <p:spPr>
          <a:xfrm>
            <a:off x="6253316" y="3503950"/>
            <a:ext cx="5671764" cy="1705723"/>
          </a:xfrm>
        </p:spPr>
        <p:txBody>
          <a:bodyPr/>
          <a:lstStyle>
            <a:lvl1pPr marL="0" indent="0" algn="l">
              <a:buNone/>
              <a:defRPr sz="1961">
                <a:latin typeface="+mn-lt"/>
              </a:defRPr>
            </a:lvl1pPr>
            <a:lvl2pPr marL="0" indent="0" algn="l">
              <a:buNone/>
              <a:defRPr sz="1765">
                <a:latin typeface="+mn-lt"/>
              </a:defRPr>
            </a:lvl2pPr>
            <a:lvl3pPr marL="0" indent="0" algn="l">
              <a:buNone/>
              <a:defRPr sz="1568">
                <a:latin typeface="+mn-lt"/>
              </a:defRPr>
            </a:lvl3pPr>
            <a:lvl4pPr marL="0" indent="0" algn="l">
              <a:buNone/>
              <a:defRPr sz="1372">
                <a:latin typeface="+mn-lt"/>
              </a:defRPr>
            </a:lvl4pPr>
            <a:lvl5pPr marL="0" indent="0" algn="l">
              <a:buNone/>
              <a:defRPr sz="1372">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Picture Placeholder 2"/>
          <p:cNvSpPr>
            <a:spLocks noGrp="1"/>
          </p:cNvSpPr>
          <p:nvPr>
            <p:ph type="pic" sz="quarter" idx="12"/>
          </p:nvPr>
        </p:nvSpPr>
        <p:spPr>
          <a:xfrm>
            <a:off x="0" y="0"/>
            <a:ext cx="12192000" cy="2974848"/>
          </a:xfrm>
          <a:blipFill>
            <a:blip r:embed="rId2"/>
            <a:srcRect/>
            <a:stretch>
              <a:fillRect t="-65721" r="-4798" b="-46455"/>
            </a:stretch>
          </a:blipFill>
        </p:spPr>
        <p:txBody>
          <a:bodyPr anchor="ctr" anchorCtr="0">
            <a:noAutofit/>
          </a:bodyPr>
          <a:lstStyle/>
          <a:p>
            <a:r>
              <a:rPr lang="en-US" smtClean="0"/>
              <a:t>Click icon to add picture</a:t>
            </a:r>
            <a:endParaRPr lang="en-US" dirty="0"/>
          </a:p>
        </p:txBody>
      </p:sp>
      <p:sp>
        <p:nvSpPr>
          <p:cNvPr id="2" name="Title 1"/>
          <p:cNvSpPr>
            <a:spLocks noGrp="1"/>
          </p:cNvSpPr>
          <p:nvPr>
            <p:ph type="title"/>
          </p:nvPr>
        </p:nvSpPr>
        <p:spPr/>
        <p:txBody>
          <a:bodyPr/>
          <a:lstStyle/>
          <a:p>
            <a:r>
              <a:rPr lang="en-US" smtClean="0"/>
              <a:t>Click to edit Master title style</a:t>
            </a:r>
            <a:endParaRPr lang="en-US" dirty="0"/>
          </a:p>
        </p:txBody>
      </p:sp>
      <p:sp>
        <p:nvSpPr>
          <p:cNvPr id="11" name="Slide Number Placeholder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fld id="{4997E989-D798-4C62-8E93-3D2D613C2488}" type="slidenum">
              <a:rPr lang="en-US" smtClean="0"/>
              <a:pPr/>
              <a:t>‹#›</a:t>
            </a:fld>
            <a:endParaRPr lang="en-US" dirty="0"/>
          </a:p>
        </p:txBody>
      </p:sp>
    </p:spTree>
    <p:extLst>
      <p:ext uri="{BB962C8B-B14F-4D97-AF65-F5344CB8AC3E}">
        <p14:creationId xmlns:p14="http://schemas.microsoft.com/office/powerpoint/2010/main" val="26691981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p:bg>
      <p:bgRef idx="1001">
        <a:schemeClr val="bg2"/>
      </p:bgRef>
    </p:bg>
    <p:spTree>
      <p:nvGrpSpPr>
        <p:cNvPr id="1" name=""/>
        <p:cNvGrpSpPr/>
        <p:nvPr/>
      </p:nvGrpSpPr>
      <p:grpSpPr>
        <a:xfrm>
          <a:off x="0" y="0"/>
          <a:ext cx="0" cy="0"/>
          <a:chOff x="0" y="0"/>
          <a:chExt cx="0" cy="0"/>
        </a:xfrm>
      </p:grpSpPr>
      <p:sp>
        <p:nvSpPr>
          <p:cNvPr id="7" name="Picture Placeholder 6"/>
          <p:cNvSpPr>
            <a:spLocks noGrp="1" noChangeAspect="1"/>
          </p:cNvSpPr>
          <p:nvPr>
            <p:ph type="pic" sz="quarter" idx="14"/>
          </p:nvPr>
        </p:nvSpPr>
        <p:spPr>
          <a:xfrm>
            <a:off x="0" y="0"/>
            <a:ext cx="12192000" cy="6858000"/>
          </a:xfrm>
        </p:spPr>
        <p:txBody>
          <a:bodyPr lIns="91440">
            <a:noAutofit/>
          </a:bodyPr>
          <a:lstStyle>
            <a:lvl1pPr algn="ctr">
              <a:defRPr/>
            </a:lvl1pPr>
          </a:lstStyle>
          <a:p>
            <a:r>
              <a:rPr lang="en-US" baseline="0" smtClean="0"/>
              <a:t>Click icon to add picture</a:t>
            </a:r>
            <a:endParaRPr lang="en-US" dirty="0"/>
          </a:p>
        </p:txBody>
      </p:sp>
      <p:sp>
        <p:nvSpPr>
          <p:cNvPr id="4" name="Slide Number Placeholder 3"/>
          <p:cNvSpPr>
            <a:spLocks noGrp="1"/>
          </p:cNvSpPr>
          <p:nvPr>
            <p:ph type="sldNum" sz="quarter" idx="12"/>
          </p:nvPr>
        </p:nvSpPr>
        <p:spPr>
          <a:xfrm>
            <a:off x="11747687" y="6465381"/>
            <a:ext cx="431425" cy="365125"/>
          </a:xfrm>
          <a:prstGeom prst="rect">
            <a:avLst/>
          </a:prstGeom>
        </p:spPr>
        <p:txBody>
          <a:bodyPr/>
          <a:lstStyle/>
          <a:p>
            <a:fld id="{5AE1514C-5E56-4738-A1FF-4B1CFD2A3E36}" type="slidenum">
              <a:rPr lang="en-US" smtClean="0"/>
              <a:t>‹#›</a:t>
            </a:fld>
            <a:endParaRPr lang="en-US" dirty="0"/>
          </a:p>
        </p:txBody>
      </p:sp>
      <p:sp>
        <p:nvSpPr>
          <p:cNvPr id="2" name="Title 1"/>
          <p:cNvSpPr>
            <a:spLocks noGrp="1"/>
          </p:cNvSpPr>
          <p:nvPr>
            <p:ph type="title" hasCustomPrompt="1"/>
          </p:nvPr>
        </p:nvSpPr>
        <p:spPr>
          <a:xfrm>
            <a:off x="966652" y="2567613"/>
            <a:ext cx="8804365" cy="1403495"/>
          </a:xfrm>
          <a:prstGeom prst="rect">
            <a:avLst/>
          </a:prstGeom>
        </p:spPr>
        <p:txBody>
          <a:bodyPr/>
          <a:lstStyle>
            <a:lvl1pPr algn="l">
              <a:defRPr lang="en-US" sz="8800" b="1" i="0" kern="1200" spc="100" dirty="0">
                <a:gradFill>
                  <a:gsLst>
                    <a:gs pos="0">
                      <a:schemeClr val="accent1">
                        <a:lumMod val="5000"/>
                        <a:lumOff val="95000"/>
                      </a:schemeClr>
                    </a:gs>
                    <a:gs pos="100000">
                      <a:srgbClr val="FFFFFF"/>
                    </a:gs>
                  </a:gsLst>
                  <a:lin ang="5400000" scaled="1"/>
                </a:gradFill>
                <a:latin typeface="+mn-lt"/>
                <a:ea typeface="+mn-ea"/>
                <a:cs typeface="Segoe UI Semilight" panose="020B0402040204020203" pitchFamily="34" charset="0"/>
              </a:defRPr>
            </a:lvl1pPr>
          </a:lstStyle>
          <a:p>
            <a:r>
              <a:rPr lang="en-US" dirty="0"/>
              <a:t>CLICK TO EDIT</a:t>
            </a:r>
          </a:p>
        </p:txBody>
      </p:sp>
      <p:sp>
        <p:nvSpPr>
          <p:cNvPr id="5" name="Text Placeholder 4"/>
          <p:cNvSpPr>
            <a:spLocks noGrp="1"/>
          </p:cNvSpPr>
          <p:nvPr>
            <p:ph type="body" sz="quarter" idx="13" hasCustomPrompt="1"/>
          </p:nvPr>
        </p:nvSpPr>
        <p:spPr>
          <a:xfrm>
            <a:off x="1581150" y="3971108"/>
            <a:ext cx="9461500" cy="757130"/>
          </a:xfrm>
        </p:spPr>
        <p:txBody>
          <a:bodyPr/>
          <a:lstStyle>
            <a:lvl1pPr algn="l">
              <a:defRPr lang="en-US" sz="4800" b="1" i="0" kern="1200" spc="300" dirty="0" smtClean="0">
                <a:gradFill>
                  <a:gsLst>
                    <a:gs pos="0">
                      <a:schemeClr val="accent1">
                        <a:lumMod val="5000"/>
                        <a:lumOff val="95000"/>
                      </a:schemeClr>
                    </a:gs>
                    <a:gs pos="100000">
                      <a:srgbClr val="FFFFFF"/>
                    </a:gs>
                  </a:gsLst>
                  <a:lin ang="5400000" scaled="1"/>
                </a:gradFill>
                <a:latin typeface="+mn-lt"/>
                <a:ea typeface="+mn-ea"/>
                <a:cs typeface="Segoe UI Semilight" panose="020B0402040204020203" pitchFamily="34" charset="0"/>
              </a:defRPr>
            </a:lvl1pPr>
            <a:lvl2pPr algn="l">
              <a:defRPr/>
            </a:lvl2pPr>
            <a:lvl3pPr algn="l">
              <a:defRPr/>
            </a:lvl3pPr>
            <a:lvl4pPr algn="l">
              <a:defRPr/>
            </a:lvl4pPr>
            <a:lvl5pPr algn="l">
              <a:defRPr/>
            </a:lvl5pPr>
          </a:lstStyle>
          <a:p>
            <a:pPr lvl="0"/>
            <a:r>
              <a:rPr lang="en-US" dirty="0"/>
              <a:t>EDIT MASTER TEXT</a:t>
            </a:r>
          </a:p>
        </p:txBody>
      </p:sp>
    </p:spTree>
    <p:extLst>
      <p:ext uri="{BB962C8B-B14F-4D97-AF65-F5344CB8AC3E}">
        <p14:creationId xmlns:p14="http://schemas.microsoft.com/office/powerpoint/2010/main" val="4073567290"/>
      </p:ext>
    </p:extLst>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Blank with Pictur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747687" y="6465381"/>
            <a:ext cx="431425" cy="365125"/>
          </a:xfrm>
          <a:prstGeom prst="rect">
            <a:avLst/>
          </a:prstGeom>
        </p:spPr>
        <p:txBody>
          <a:bodyPr/>
          <a:lstStyle/>
          <a:p>
            <a:fld id="{5AE1514C-5E56-4738-A1FF-4B1CFD2A3E36}" type="slidenum">
              <a:rPr lang="en-US" smtClean="0"/>
              <a:t>‹#›</a:t>
            </a:fld>
            <a:endParaRPr lang="en-US" dirty="0"/>
          </a:p>
        </p:txBody>
      </p:sp>
      <p:sp>
        <p:nvSpPr>
          <p:cNvPr id="3" name="Picture Placeholder 2"/>
          <p:cNvSpPr>
            <a:spLocks noGrp="1" noChangeAspect="1"/>
          </p:cNvSpPr>
          <p:nvPr>
            <p:ph type="pic" sz="quarter" idx="13"/>
          </p:nvPr>
        </p:nvSpPr>
        <p:spPr>
          <a:xfrm>
            <a:off x="0" y="0"/>
            <a:ext cx="12066954" cy="6858000"/>
          </a:xfrm>
        </p:spPr>
        <p:txBody>
          <a:bodyPr anchor="ctr">
            <a:noAutofit/>
          </a:bodyPr>
          <a:lstStyle>
            <a:lvl1pPr algn="ctr">
              <a:defRPr>
                <a:solidFill>
                  <a:schemeClr val="tx2"/>
                </a:solidFill>
              </a:defRPr>
            </a:lvl1pPr>
          </a:lstStyle>
          <a:p>
            <a:r>
              <a:rPr lang="en-US" smtClean="0"/>
              <a:t>Click icon to add picture</a:t>
            </a:r>
            <a:endParaRPr lang="en-US" dirty="0"/>
          </a:p>
        </p:txBody>
      </p:sp>
    </p:spTree>
    <p:extLst>
      <p:ext uri="{BB962C8B-B14F-4D97-AF65-F5344CB8AC3E}">
        <p14:creationId xmlns:p14="http://schemas.microsoft.com/office/powerpoint/2010/main" val="15583958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747687" y="6465381"/>
            <a:ext cx="431425" cy="365125"/>
          </a:xfrm>
          <a:prstGeom prst="rect">
            <a:avLst/>
          </a:prstGeom>
        </p:spPr>
        <p:txBody>
          <a:bodyPr/>
          <a:lstStyle/>
          <a:p>
            <a:fld id="{5AE1514C-5E56-4738-A1FF-4B1CFD2A3E36}" type="slidenum">
              <a:rPr lang="en-US" smtClean="0"/>
              <a:t>‹#›</a:t>
            </a:fld>
            <a:endParaRPr lang="en-US" dirty="0"/>
          </a:p>
        </p:txBody>
      </p:sp>
    </p:spTree>
    <p:extLst>
      <p:ext uri="{BB962C8B-B14F-4D97-AF65-F5344CB8AC3E}">
        <p14:creationId xmlns:p14="http://schemas.microsoft.com/office/powerpoint/2010/main" val="389364822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steps">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914BDA58-9C93-4222-A4EC-4BEB46CE061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175"/>
            <a:ext cx="12192000" cy="6851649"/>
          </a:xfrm>
          <a:prstGeom prst="rect">
            <a:avLst/>
          </a:prstGeom>
        </p:spPr>
      </p:pic>
      <p:sp>
        <p:nvSpPr>
          <p:cNvPr id="4" name="Slide Number Placeholder 3"/>
          <p:cNvSpPr>
            <a:spLocks noGrp="1"/>
          </p:cNvSpPr>
          <p:nvPr>
            <p:ph type="sldNum" sz="quarter" idx="12"/>
          </p:nvPr>
        </p:nvSpPr>
        <p:spPr>
          <a:xfrm>
            <a:off x="11747687" y="6465381"/>
            <a:ext cx="431425" cy="365125"/>
          </a:xfrm>
          <a:prstGeom prst="rect">
            <a:avLst/>
          </a:prstGeom>
        </p:spPr>
        <p:txBody>
          <a:bodyPr/>
          <a:lstStyle/>
          <a:p>
            <a:fld id="{5AE1514C-5E56-4738-A1FF-4B1CFD2A3E36}" type="slidenum">
              <a:rPr lang="en-US" smtClean="0"/>
              <a:t>‹#›</a:t>
            </a:fld>
            <a:endParaRPr lang="en-US" dirty="0"/>
          </a:p>
        </p:txBody>
      </p:sp>
      <p:sp>
        <p:nvSpPr>
          <p:cNvPr id="6" name="TextBox 5">
            <a:hlinkClick r:id="rId3"/>
            <a:extLst>
              <a:ext uri="{FF2B5EF4-FFF2-40B4-BE49-F238E27FC236}">
                <a16:creationId xmlns:a16="http://schemas.microsoft.com/office/drawing/2014/main" xmlns="" id="{FC5E276D-531E-45A9-B450-EFEC62CDC8DF}"/>
              </a:ext>
            </a:extLst>
          </p:cNvPr>
          <p:cNvSpPr txBox="1"/>
          <p:nvPr userDrawn="1"/>
        </p:nvSpPr>
        <p:spPr>
          <a:xfrm>
            <a:off x="4961284" y="93791"/>
            <a:ext cx="2269433" cy="316517"/>
          </a:xfrm>
          <a:prstGeom prst="roundRect">
            <a:avLst>
              <a:gd name="adj" fmla="val 50000"/>
            </a:avLst>
          </a:prstGeom>
          <a:solidFill>
            <a:schemeClr val="accent4"/>
          </a:solidFill>
        </p:spPr>
        <p:txBody>
          <a:bodyPr wrap="square" lIns="0" rIns="0" rtlCol="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schemeClr val="tx1"/>
                </a:solidFill>
                <a:effectLst/>
                <a:uLnTx/>
                <a:uFillTx/>
              </a:rPr>
              <a:t>Neal Creative  | click &amp; </a:t>
            </a:r>
            <a:r>
              <a:rPr kumimoji="0" lang="en-US" sz="1050" b="1" i="0" u="none" strike="noStrike" kern="0" cap="none" spc="0" normalizeH="0" baseline="0" noProof="0" dirty="0">
                <a:ln>
                  <a:noFill/>
                </a:ln>
                <a:solidFill>
                  <a:schemeClr val="tx1"/>
                </a:solidFill>
                <a:effectLst/>
                <a:uLnTx/>
                <a:uFillTx/>
              </a:rPr>
              <a:t>Learn more</a:t>
            </a:r>
          </a:p>
        </p:txBody>
      </p:sp>
      <p:sp>
        <p:nvSpPr>
          <p:cNvPr id="7" name="TextBox 6">
            <a:hlinkClick r:id="rId4"/>
          </p:cNvPr>
          <p:cNvSpPr txBox="1"/>
          <p:nvPr userDrawn="1"/>
        </p:nvSpPr>
        <p:spPr>
          <a:xfrm>
            <a:off x="0" y="6548363"/>
            <a:ext cx="1209664" cy="346234"/>
          </a:xfrm>
          <a:prstGeom prst="roundRect">
            <a:avLst>
              <a:gd name="adj" fmla="val 50000"/>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chemeClr val="tx1"/>
                </a:solidFill>
              </a:rPr>
              <a:t>Neal Creative </a:t>
            </a:r>
            <a:r>
              <a:rPr lang="en-US" sz="900" kern="1200" dirty="0">
                <a:solidFill>
                  <a:schemeClr val="tx1"/>
                </a:solidFill>
                <a:latin typeface="+mn-lt"/>
                <a:ea typeface="+mn-ea"/>
                <a:cs typeface="+mn-cs"/>
              </a:rPr>
              <a:t>©</a:t>
            </a:r>
            <a:r>
              <a:rPr lang="en-US" sz="1000" baseline="0" dirty="0">
                <a:solidFill>
                  <a:schemeClr val="tx1"/>
                </a:solidFill>
              </a:rPr>
              <a:t> </a:t>
            </a:r>
            <a:endParaRPr lang="en-US" sz="1000" b="1" dirty="0">
              <a:solidFill>
                <a:schemeClr val="tx1"/>
              </a:solidFill>
            </a:endParaRPr>
          </a:p>
        </p:txBody>
      </p:sp>
      <p:grpSp>
        <p:nvGrpSpPr>
          <p:cNvPr id="8" name="Group 7">
            <a:extLst>
              <a:ext uri="{FF2B5EF4-FFF2-40B4-BE49-F238E27FC236}">
                <a16:creationId xmlns:a16="http://schemas.microsoft.com/office/drawing/2014/main" xmlns="" id="{EF273A61-5610-4355-89F3-7C90515BFCC9}"/>
              </a:ext>
            </a:extLst>
          </p:cNvPr>
          <p:cNvGrpSpPr/>
          <p:nvPr userDrawn="1"/>
        </p:nvGrpSpPr>
        <p:grpSpPr>
          <a:xfrm>
            <a:off x="5976075" y="3634505"/>
            <a:ext cx="1700633" cy="1798732"/>
            <a:chOff x="5976075" y="3634505"/>
            <a:chExt cx="1700633" cy="1798732"/>
          </a:xfrm>
        </p:grpSpPr>
        <p:pic>
          <p:nvPicPr>
            <p:cNvPr id="9" name="Picture 8">
              <a:extLst>
                <a:ext uri="{FF2B5EF4-FFF2-40B4-BE49-F238E27FC236}">
                  <a16:creationId xmlns:a16="http://schemas.microsoft.com/office/drawing/2014/main" xmlns="" id="{6A49345F-7A53-4131-8BB4-087032A6CCD0}"/>
                </a:ext>
              </a:extLst>
            </p:cNvPr>
            <p:cNvPicPr>
              <a:picLocks noChangeAspect="1"/>
            </p:cNvPicPr>
            <p:nvPr/>
          </p:nvPicPr>
          <p:blipFill rotWithShape="1">
            <a:blip r:embed="rId5" cstate="screen">
              <a:extLst>
                <a:ext uri="{28A0092B-C50C-407E-A947-70E740481C1C}">
                  <a14:useLocalDpi xmlns:a14="http://schemas.microsoft.com/office/drawing/2010/main" val="0"/>
                </a:ext>
              </a:extLst>
            </a:blip>
            <a:srcRect/>
            <a:stretch/>
          </p:blipFill>
          <p:spPr>
            <a:xfrm>
              <a:off x="6061135" y="4142336"/>
              <a:ext cx="860601" cy="1290901"/>
            </a:xfrm>
            <a:prstGeom prst="rect">
              <a:avLst/>
            </a:prstGeom>
          </p:spPr>
        </p:pic>
        <p:sp>
          <p:nvSpPr>
            <p:cNvPr id="10" name="TextBox 9">
              <a:extLst>
                <a:ext uri="{FF2B5EF4-FFF2-40B4-BE49-F238E27FC236}">
                  <a16:creationId xmlns:a16="http://schemas.microsoft.com/office/drawing/2014/main" xmlns="" id="{5596D35F-1F19-4447-829C-790DF2B8D2DD}"/>
                </a:ext>
              </a:extLst>
            </p:cNvPr>
            <p:cNvSpPr txBox="1"/>
            <p:nvPr/>
          </p:nvSpPr>
          <p:spPr>
            <a:xfrm>
              <a:off x="5976075" y="3634505"/>
              <a:ext cx="1700633" cy="507831"/>
            </a:xfrm>
            <a:prstGeom prst="rect">
              <a:avLst/>
            </a:prstGeom>
            <a:noFill/>
          </p:spPr>
          <p:txBody>
            <a:bodyPr wrap="square" rtlCol="0">
              <a:spAutoFit/>
            </a:bodyPr>
            <a:lstStyle/>
            <a:p>
              <a:r>
                <a:rPr lang="en-US" sz="900" dirty="0">
                  <a:solidFill>
                    <a:schemeClr val="tx1">
                      <a:lumMod val="65000"/>
                      <a:lumOff val="35000"/>
                    </a:schemeClr>
                  </a:solidFill>
                </a:rPr>
                <a:t>TIP </a:t>
              </a:r>
              <a:r>
                <a:rPr lang="en-US" sz="900" dirty="0">
                  <a:solidFill>
                    <a:schemeClr val="tx1">
                      <a:lumMod val="65000"/>
                      <a:lumOff val="35000"/>
                    </a:schemeClr>
                  </a:solidFill>
                  <a:latin typeface="Calibri" panose="020F0502020204030204" pitchFamily="34" charset="0"/>
                  <a:cs typeface="Calibri" panose="020F0502020204030204" pitchFamily="34" charset="0"/>
                </a:rPr>
                <a:t>│ Use the built-in c</a:t>
              </a:r>
              <a:r>
                <a:rPr lang="en-US" sz="900" dirty="0">
                  <a:solidFill>
                    <a:schemeClr val="tx1">
                      <a:lumMod val="65000"/>
                      <a:lumOff val="35000"/>
                    </a:schemeClr>
                  </a:solidFill>
                </a:rPr>
                <a:t>olor palette with green and yellow for callouts and accents</a:t>
              </a:r>
            </a:p>
          </p:txBody>
        </p:sp>
      </p:grpSp>
    </p:spTree>
    <p:extLst>
      <p:ext uri="{BB962C8B-B14F-4D97-AF65-F5344CB8AC3E}">
        <p14:creationId xmlns:p14="http://schemas.microsoft.com/office/powerpoint/2010/main" val="28535567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1_TITLE OR TRANSITION">
    <p:bg>
      <p:bgPr>
        <a:solidFill>
          <a:schemeClr val="bg2"/>
        </a:solidFill>
        <a:effectLst/>
      </p:bgPr>
    </p:bg>
    <p:spTree>
      <p:nvGrpSpPr>
        <p:cNvPr id="1" name=""/>
        <p:cNvGrpSpPr/>
        <p:nvPr/>
      </p:nvGrpSpPr>
      <p:grpSpPr>
        <a:xfrm>
          <a:off x="0" y="0"/>
          <a:ext cx="0" cy="0"/>
          <a:chOff x="0" y="0"/>
          <a:chExt cx="0" cy="0"/>
        </a:xfrm>
      </p:grpSpPr>
      <p:sp>
        <p:nvSpPr>
          <p:cNvPr id="18" name="Oval 17"/>
          <p:cNvSpPr/>
          <p:nvPr userDrawn="1"/>
        </p:nvSpPr>
        <p:spPr>
          <a:xfrm>
            <a:off x="1219939" y="-739444"/>
            <a:ext cx="9107555" cy="9034439"/>
          </a:xfrm>
          <a:prstGeom prst="ellipse">
            <a:avLst/>
          </a:prstGeom>
          <a:noFill/>
          <a:ln w="19050" cap="flat" cmpd="sng" algn="ctr">
            <a:solidFill>
              <a:srgbClr val="75D1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Segoe UI"/>
              <a:ea typeface="+mn-ea"/>
              <a:cs typeface="+mn-cs"/>
            </a:endParaRPr>
          </a:p>
        </p:txBody>
      </p:sp>
      <p:sp>
        <p:nvSpPr>
          <p:cNvPr id="19" name="Oval 18"/>
          <p:cNvSpPr/>
          <p:nvPr userDrawn="1"/>
        </p:nvSpPr>
        <p:spPr>
          <a:xfrm>
            <a:off x="1219939" y="-739444"/>
            <a:ext cx="9107555" cy="9034439"/>
          </a:xfrm>
          <a:prstGeom prst="ellipse">
            <a:avLst/>
          </a:prstGeom>
          <a:noFill/>
          <a:ln w="19050" cap="flat" cmpd="sng" algn="ctr">
            <a:solidFill>
              <a:srgbClr val="75D1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Segoe UI"/>
              <a:ea typeface="+mn-ea"/>
              <a:cs typeface="+mn-cs"/>
            </a:endParaRPr>
          </a:p>
        </p:txBody>
      </p:sp>
      <p:sp>
        <p:nvSpPr>
          <p:cNvPr id="21" name="Oval 20"/>
          <p:cNvSpPr/>
          <p:nvPr userDrawn="1"/>
        </p:nvSpPr>
        <p:spPr>
          <a:xfrm>
            <a:off x="5907634" y="3213970"/>
            <a:ext cx="2805809" cy="2783284"/>
          </a:xfrm>
          <a:prstGeom prst="ellipse">
            <a:avLst/>
          </a:prstGeom>
          <a:noFill/>
          <a:ln w="19050" cap="flat" cmpd="sng" algn="ctr">
            <a:solidFill>
              <a:srgbClr val="75D1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Segoe UI"/>
              <a:ea typeface="+mn-ea"/>
              <a:cs typeface="+mn-cs"/>
            </a:endParaRPr>
          </a:p>
        </p:txBody>
      </p:sp>
      <p:sp>
        <p:nvSpPr>
          <p:cNvPr id="22" name="Oval 21"/>
          <p:cNvSpPr/>
          <p:nvPr userDrawn="1"/>
        </p:nvSpPr>
        <p:spPr>
          <a:xfrm>
            <a:off x="5907634" y="3213970"/>
            <a:ext cx="2805809" cy="2783284"/>
          </a:xfrm>
          <a:prstGeom prst="ellipse">
            <a:avLst/>
          </a:prstGeom>
          <a:noFill/>
          <a:ln w="19050" cap="flat" cmpd="sng" algn="ctr">
            <a:solidFill>
              <a:srgbClr val="75D1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Segoe UI"/>
              <a:ea typeface="+mn-ea"/>
              <a:cs typeface="+mn-cs"/>
            </a:endParaRPr>
          </a:p>
        </p:txBody>
      </p:sp>
      <p:sp>
        <p:nvSpPr>
          <p:cNvPr id="2" name="Title 1"/>
          <p:cNvSpPr>
            <a:spLocks noGrp="1"/>
          </p:cNvSpPr>
          <p:nvPr>
            <p:ph type="ctrTitle" hasCustomPrompt="1"/>
          </p:nvPr>
        </p:nvSpPr>
        <p:spPr>
          <a:xfrm>
            <a:off x="1219939" y="2240230"/>
            <a:ext cx="9107555" cy="2308324"/>
          </a:xfrm>
          <a:prstGeom prst="rect">
            <a:avLst/>
          </a:prstGeom>
          <a:noFill/>
        </p:spPr>
        <p:txBody>
          <a:bodyPr anchor="b"/>
          <a:lstStyle>
            <a:lvl1pPr algn="ctr" defTabSz="914400" rtl="0" eaLnBrk="1" latinLnBrk="0" hangingPunct="1">
              <a:lnSpc>
                <a:spcPct val="90000"/>
              </a:lnSpc>
              <a:spcBef>
                <a:spcPct val="0"/>
              </a:spcBef>
              <a:buNone/>
              <a:defRPr lang="en-US" sz="8000" b="1" i="0" kern="1200" spc="-300" dirty="0">
                <a:gradFill>
                  <a:gsLst>
                    <a:gs pos="0">
                      <a:schemeClr val="accent1">
                        <a:lumMod val="5000"/>
                        <a:lumOff val="95000"/>
                      </a:schemeClr>
                    </a:gs>
                    <a:gs pos="100000">
                      <a:schemeClr val="tx1"/>
                    </a:gs>
                  </a:gsLst>
                  <a:lin ang="5400000" scaled="1"/>
                </a:gradFill>
                <a:latin typeface="+mn-lt"/>
                <a:ea typeface="+mn-ea"/>
                <a:cs typeface="Segoe UI Semilight" panose="020B0402040204020203" pitchFamily="34" charset="0"/>
              </a:defRPr>
            </a:lvl1pPr>
          </a:lstStyle>
          <a:p>
            <a:r>
              <a:rPr lang="en-US" noProof="0"/>
              <a:t>CLICK TO EDIT TITLE</a:t>
            </a:r>
          </a:p>
        </p:txBody>
      </p:sp>
      <p:sp>
        <p:nvSpPr>
          <p:cNvPr id="8" name="TextBox 7">
            <a:hlinkClick r:id="rId2"/>
            <a:extLst>
              <a:ext uri="{FF2B5EF4-FFF2-40B4-BE49-F238E27FC236}">
                <a16:creationId xmlns:a16="http://schemas.microsoft.com/office/drawing/2014/main" xmlns="" id="{E516C148-33F4-423B-AB9D-096AA82E12F1}"/>
              </a:ext>
            </a:extLst>
          </p:cNvPr>
          <p:cNvSpPr txBox="1"/>
          <p:nvPr userDrawn="1"/>
        </p:nvSpPr>
        <p:spPr>
          <a:xfrm>
            <a:off x="191616" y="6337795"/>
            <a:ext cx="1209664" cy="346234"/>
          </a:xfrm>
          <a:prstGeom prst="roundRect">
            <a:avLst>
              <a:gd name="adj" fmla="val 50000"/>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noProof="0" dirty="0">
                <a:solidFill>
                  <a:schemeClr val="bg2">
                    <a:lumMod val="50000"/>
                  </a:schemeClr>
                </a:solidFill>
              </a:rPr>
              <a:t>Neal Creative </a:t>
            </a:r>
            <a:r>
              <a:rPr lang="en-US" sz="900" kern="1200" noProof="0" dirty="0">
                <a:solidFill>
                  <a:schemeClr val="bg2">
                    <a:lumMod val="50000"/>
                  </a:schemeClr>
                </a:solidFill>
                <a:latin typeface="+mn-lt"/>
                <a:ea typeface="+mn-ea"/>
                <a:cs typeface="+mn-cs"/>
              </a:rPr>
              <a:t>©</a:t>
            </a:r>
            <a:r>
              <a:rPr lang="en-US" sz="1000" baseline="0" noProof="0" dirty="0">
                <a:solidFill>
                  <a:schemeClr val="bg2">
                    <a:lumMod val="50000"/>
                  </a:schemeClr>
                </a:solidFill>
              </a:rPr>
              <a:t> </a:t>
            </a:r>
            <a:endParaRPr lang="en-US" sz="1000" b="1" noProof="0" dirty="0">
              <a:solidFill>
                <a:schemeClr val="bg2">
                  <a:lumMod val="50000"/>
                </a:schemeClr>
              </a:solidFill>
            </a:endParaRPr>
          </a:p>
        </p:txBody>
      </p:sp>
    </p:spTree>
    <p:extLst>
      <p:ext uri="{BB962C8B-B14F-4D97-AF65-F5344CB8AC3E}">
        <p14:creationId xmlns:p14="http://schemas.microsoft.com/office/powerpoint/2010/main" val="58662022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10" presetClass="exit" presetSubtype="0" fill="hold" grpId="1" nodeType="withEffect">
                                  <p:stCondLst>
                                    <p:cond delay="250"/>
                                  </p:stCondLst>
                                  <p:childTnLst>
                                    <p:animEffect transition="out" filter="fade">
                                      <p:cBhvr>
                                        <p:cTn id="11" dur="500"/>
                                        <p:tgtEl>
                                          <p:spTgt spid="18"/>
                                        </p:tgtEl>
                                      </p:cBhvr>
                                    </p:animEffect>
                                    <p:set>
                                      <p:cBhvr>
                                        <p:cTn id="12" dur="1" fill="hold">
                                          <p:stCondLst>
                                            <p:cond delay="499"/>
                                          </p:stCondLst>
                                        </p:cTn>
                                        <p:tgtEl>
                                          <p:spTgt spid="18"/>
                                        </p:tgtEl>
                                        <p:attrNameLst>
                                          <p:attrName>style.visibility</p:attrName>
                                        </p:attrNameLst>
                                      </p:cBhvr>
                                      <p:to>
                                        <p:strVal val="hidden"/>
                                      </p:to>
                                    </p:set>
                                  </p:childTnLst>
                                </p:cTn>
                              </p:par>
                              <p:par>
                                <p:cTn id="13" presetID="53" presetClass="entr" presetSubtype="16" fill="hold" grpId="0" nodeType="withEffect">
                                  <p:stCondLst>
                                    <p:cond delay="250"/>
                                  </p:stCondLst>
                                  <p:childTnLst>
                                    <p:set>
                                      <p:cBhvr>
                                        <p:cTn id="14" dur="1" fill="hold">
                                          <p:stCondLst>
                                            <p:cond delay="0"/>
                                          </p:stCondLst>
                                        </p:cTn>
                                        <p:tgtEl>
                                          <p:spTgt spid="19"/>
                                        </p:tgtEl>
                                        <p:attrNameLst>
                                          <p:attrName>style.visibility</p:attrName>
                                        </p:attrNameLst>
                                      </p:cBhvr>
                                      <p:to>
                                        <p:strVal val="visible"/>
                                      </p:to>
                                    </p:set>
                                    <p:anim calcmode="lin" valueType="num">
                                      <p:cBhvr>
                                        <p:cTn id="15" dur="500" fill="hold"/>
                                        <p:tgtEl>
                                          <p:spTgt spid="19"/>
                                        </p:tgtEl>
                                        <p:attrNameLst>
                                          <p:attrName>ppt_w</p:attrName>
                                        </p:attrNameLst>
                                      </p:cBhvr>
                                      <p:tavLst>
                                        <p:tav tm="0">
                                          <p:val>
                                            <p:fltVal val="0"/>
                                          </p:val>
                                        </p:tav>
                                        <p:tav tm="100000">
                                          <p:val>
                                            <p:strVal val="#ppt_w"/>
                                          </p:val>
                                        </p:tav>
                                      </p:tavLst>
                                    </p:anim>
                                    <p:anim calcmode="lin" valueType="num">
                                      <p:cBhvr>
                                        <p:cTn id="16" dur="500" fill="hold"/>
                                        <p:tgtEl>
                                          <p:spTgt spid="19"/>
                                        </p:tgtEl>
                                        <p:attrNameLst>
                                          <p:attrName>ppt_h</p:attrName>
                                        </p:attrNameLst>
                                      </p:cBhvr>
                                      <p:tavLst>
                                        <p:tav tm="0">
                                          <p:val>
                                            <p:fltVal val="0"/>
                                          </p:val>
                                        </p:tav>
                                        <p:tav tm="100000">
                                          <p:val>
                                            <p:strVal val="#ppt_h"/>
                                          </p:val>
                                        </p:tav>
                                      </p:tavLst>
                                    </p:anim>
                                    <p:animEffect transition="in" filter="fade">
                                      <p:cBhvr>
                                        <p:cTn id="17" dur="500"/>
                                        <p:tgtEl>
                                          <p:spTgt spid="19"/>
                                        </p:tgtEl>
                                      </p:cBhvr>
                                    </p:animEffect>
                                  </p:childTnLst>
                                </p:cTn>
                              </p:par>
                              <p:par>
                                <p:cTn id="18" presetID="10" presetClass="exit" presetSubtype="0" fill="hold" grpId="1" nodeType="withEffect">
                                  <p:stCondLst>
                                    <p:cond delay="500"/>
                                  </p:stCondLst>
                                  <p:childTnLst>
                                    <p:animEffect transition="out" filter="fade">
                                      <p:cBhvr>
                                        <p:cTn id="19" dur="500"/>
                                        <p:tgtEl>
                                          <p:spTgt spid="19"/>
                                        </p:tgtEl>
                                      </p:cBhvr>
                                    </p:animEffect>
                                    <p:set>
                                      <p:cBhvr>
                                        <p:cTn id="20" dur="1" fill="hold">
                                          <p:stCondLst>
                                            <p:cond delay="499"/>
                                          </p:stCondLst>
                                        </p:cTn>
                                        <p:tgtEl>
                                          <p:spTgt spid="19"/>
                                        </p:tgtEl>
                                        <p:attrNameLst>
                                          <p:attrName>style.visibility</p:attrName>
                                        </p:attrNameLst>
                                      </p:cBhvr>
                                      <p:to>
                                        <p:strVal val="hidden"/>
                                      </p:to>
                                    </p:set>
                                  </p:childTnLst>
                                </p:cTn>
                              </p:par>
                              <p:par>
                                <p:cTn id="21" presetID="53" presetClass="entr" presetSubtype="16"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p:cTn id="23" dur="500" fill="hold"/>
                                        <p:tgtEl>
                                          <p:spTgt spid="21"/>
                                        </p:tgtEl>
                                        <p:attrNameLst>
                                          <p:attrName>ppt_w</p:attrName>
                                        </p:attrNameLst>
                                      </p:cBhvr>
                                      <p:tavLst>
                                        <p:tav tm="0">
                                          <p:val>
                                            <p:fltVal val="0"/>
                                          </p:val>
                                        </p:tav>
                                        <p:tav tm="100000">
                                          <p:val>
                                            <p:strVal val="#ppt_w"/>
                                          </p:val>
                                        </p:tav>
                                      </p:tavLst>
                                    </p:anim>
                                    <p:anim calcmode="lin" valueType="num">
                                      <p:cBhvr>
                                        <p:cTn id="24" dur="500" fill="hold"/>
                                        <p:tgtEl>
                                          <p:spTgt spid="21"/>
                                        </p:tgtEl>
                                        <p:attrNameLst>
                                          <p:attrName>ppt_h</p:attrName>
                                        </p:attrNameLst>
                                      </p:cBhvr>
                                      <p:tavLst>
                                        <p:tav tm="0">
                                          <p:val>
                                            <p:fltVal val="0"/>
                                          </p:val>
                                        </p:tav>
                                        <p:tav tm="100000">
                                          <p:val>
                                            <p:strVal val="#ppt_h"/>
                                          </p:val>
                                        </p:tav>
                                      </p:tavLst>
                                    </p:anim>
                                    <p:animEffect transition="in" filter="fade">
                                      <p:cBhvr>
                                        <p:cTn id="25" dur="500"/>
                                        <p:tgtEl>
                                          <p:spTgt spid="21"/>
                                        </p:tgtEl>
                                      </p:cBhvr>
                                    </p:animEffect>
                                  </p:childTnLst>
                                </p:cTn>
                              </p:par>
                              <p:par>
                                <p:cTn id="26" presetID="10" presetClass="exit" presetSubtype="0" fill="hold" grpId="1" nodeType="withEffect">
                                  <p:stCondLst>
                                    <p:cond delay="250"/>
                                  </p:stCondLst>
                                  <p:childTnLst>
                                    <p:animEffect transition="out" filter="fade">
                                      <p:cBhvr>
                                        <p:cTn id="27" dur="500"/>
                                        <p:tgtEl>
                                          <p:spTgt spid="21"/>
                                        </p:tgtEl>
                                      </p:cBhvr>
                                    </p:animEffect>
                                    <p:set>
                                      <p:cBhvr>
                                        <p:cTn id="28" dur="1" fill="hold">
                                          <p:stCondLst>
                                            <p:cond delay="499"/>
                                          </p:stCondLst>
                                        </p:cTn>
                                        <p:tgtEl>
                                          <p:spTgt spid="21"/>
                                        </p:tgtEl>
                                        <p:attrNameLst>
                                          <p:attrName>style.visibility</p:attrName>
                                        </p:attrNameLst>
                                      </p:cBhvr>
                                      <p:to>
                                        <p:strVal val="hidden"/>
                                      </p:to>
                                    </p:set>
                                  </p:childTnLst>
                                </p:cTn>
                              </p:par>
                              <p:par>
                                <p:cTn id="29" presetID="53" presetClass="entr" presetSubtype="16" fill="hold" grpId="0" nodeType="withEffect">
                                  <p:stCondLst>
                                    <p:cond delay="250"/>
                                  </p:stCondLst>
                                  <p:childTnLst>
                                    <p:set>
                                      <p:cBhvr>
                                        <p:cTn id="30" dur="1" fill="hold">
                                          <p:stCondLst>
                                            <p:cond delay="0"/>
                                          </p:stCondLst>
                                        </p:cTn>
                                        <p:tgtEl>
                                          <p:spTgt spid="22"/>
                                        </p:tgtEl>
                                        <p:attrNameLst>
                                          <p:attrName>style.visibility</p:attrName>
                                        </p:attrNameLst>
                                      </p:cBhvr>
                                      <p:to>
                                        <p:strVal val="visible"/>
                                      </p:to>
                                    </p:set>
                                    <p:anim calcmode="lin" valueType="num">
                                      <p:cBhvr>
                                        <p:cTn id="31" dur="500" fill="hold"/>
                                        <p:tgtEl>
                                          <p:spTgt spid="22"/>
                                        </p:tgtEl>
                                        <p:attrNameLst>
                                          <p:attrName>ppt_w</p:attrName>
                                        </p:attrNameLst>
                                      </p:cBhvr>
                                      <p:tavLst>
                                        <p:tav tm="0">
                                          <p:val>
                                            <p:fltVal val="0"/>
                                          </p:val>
                                        </p:tav>
                                        <p:tav tm="100000">
                                          <p:val>
                                            <p:strVal val="#ppt_w"/>
                                          </p:val>
                                        </p:tav>
                                      </p:tavLst>
                                    </p:anim>
                                    <p:anim calcmode="lin" valueType="num">
                                      <p:cBhvr>
                                        <p:cTn id="32" dur="500" fill="hold"/>
                                        <p:tgtEl>
                                          <p:spTgt spid="22"/>
                                        </p:tgtEl>
                                        <p:attrNameLst>
                                          <p:attrName>ppt_h</p:attrName>
                                        </p:attrNameLst>
                                      </p:cBhvr>
                                      <p:tavLst>
                                        <p:tav tm="0">
                                          <p:val>
                                            <p:fltVal val="0"/>
                                          </p:val>
                                        </p:tav>
                                        <p:tav tm="100000">
                                          <p:val>
                                            <p:strVal val="#ppt_h"/>
                                          </p:val>
                                        </p:tav>
                                      </p:tavLst>
                                    </p:anim>
                                    <p:animEffect transition="in" filter="fade">
                                      <p:cBhvr>
                                        <p:cTn id="33" dur="500"/>
                                        <p:tgtEl>
                                          <p:spTgt spid="22"/>
                                        </p:tgtEl>
                                      </p:cBhvr>
                                    </p:animEffect>
                                  </p:childTnLst>
                                </p:cTn>
                              </p:par>
                              <p:par>
                                <p:cTn id="34" presetID="10" presetClass="exit" presetSubtype="0" fill="hold" grpId="1" nodeType="withEffect">
                                  <p:stCondLst>
                                    <p:cond delay="500"/>
                                  </p:stCondLst>
                                  <p:childTnLst>
                                    <p:animEffect transition="out" filter="fade">
                                      <p:cBhvr>
                                        <p:cTn id="35" dur="500"/>
                                        <p:tgtEl>
                                          <p:spTgt spid="22"/>
                                        </p:tgtEl>
                                      </p:cBhvr>
                                    </p:animEffect>
                                    <p:set>
                                      <p:cBhvr>
                                        <p:cTn id="36"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9" grpId="0" animBg="1"/>
      <p:bldP spid="19" grpId="1" animBg="1"/>
      <p:bldP spid="21" grpId="0" animBg="1"/>
      <p:bldP spid="21" grpId="1" animBg="1"/>
      <p:bldP spid="22" grpId="0" animBg="1"/>
      <p:bldP spid="22" grpId="1" animBg="1"/>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Callout with small Non-bulleted">
    <p:spTree>
      <p:nvGrpSpPr>
        <p:cNvPr id="1" name=""/>
        <p:cNvGrpSpPr/>
        <p:nvPr/>
      </p:nvGrpSpPr>
      <p:grpSpPr>
        <a:xfrm>
          <a:off x="0" y="0"/>
          <a:ext cx="0" cy="0"/>
          <a:chOff x="0" y="0"/>
          <a:chExt cx="0" cy="0"/>
        </a:xfrm>
      </p:grpSpPr>
      <p:sp>
        <p:nvSpPr>
          <p:cNvPr id="10" name="Rectangle 9"/>
          <p:cNvSpPr/>
          <p:nvPr userDrawn="1"/>
        </p:nvSpPr>
        <p:spPr>
          <a:xfrm>
            <a:off x="0" y="0"/>
            <a:ext cx="12192000" cy="29748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p:cNvSpPr>
            <a:spLocks noGrp="1"/>
          </p:cNvSpPr>
          <p:nvPr>
            <p:ph type="body" sz="quarter" idx="10" hasCustomPrompt="1"/>
          </p:nvPr>
        </p:nvSpPr>
        <p:spPr>
          <a:xfrm>
            <a:off x="269240" y="3367878"/>
            <a:ext cx="5192775" cy="1830245"/>
          </a:xfrm>
        </p:spPr>
        <p:txBody>
          <a:bodyPr wrap="square">
            <a:spAutoFit/>
          </a:bodyPr>
          <a:lstStyle>
            <a:lvl1pPr marL="0" marR="0" indent="0" algn="l" defTabSz="914367" rtl="0" eaLnBrk="1" fontAlgn="auto" latinLnBrk="0" hangingPunct="1">
              <a:lnSpc>
                <a:spcPct val="90000"/>
              </a:lnSpc>
              <a:spcBef>
                <a:spcPts val="1200"/>
              </a:spcBef>
              <a:spcAft>
                <a:spcPts val="0"/>
              </a:spcAft>
              <a:buClr>
                <a:schemeClr val="tx1"/>
              </a:buClr>
              <a:buSzPct val="90000"/>
              <a:buFont typeface="Wingdings" pitchFamily="2" charset="2"/>
              <a:buNone/>
              <a:tabLst/>
              <a:defRPr lang="en-US" sz="3137" kern="1200" spc="0" baseline="0" dirty="0">
                <a:gradFill>
                  <a:gsLst>
                    <a:gs pos="1250">
                      <a:schemeClr val="tx2"/>
                    </a:gs>
                    <a:gs pos="99000">
                      <a:schemeClr val="tx2"/>
                    </a:gs>
                  </a:gsLst>
                  <a:lin ang="5400000" scaled="0"/>
                </a:gradFill>
                <a:latin typeface="+mj-lt"/>
                <a:ea typeface="+mn-ea"/>
                <a:cs typeface="+mn-cs"/>
              </a:defRPr>
            </a:lvl1pPr>
            <a:lvl2pPr marL="0" indent="0">
              <a:buNone/>
              <a:defRPr sz="1961"/>
            </a:lvl2pPr>
            <a:lvl3pPr marL="227209" indent="0">
              <a:buNone/>
              <a:tabLst/>
              <a:defRPr sz="1961"/>
            </a:lvl3pPr>
            <a:lvl4pPr marL="451306" indent="0">
              <a:buNone/>
              <a:defRPr/>
            </a:lvl4pPr>
            <a:lvl5pPr marL="672290" indent="0">
              <a:buNone/>
              <a:tabLst/>
              <a:defRPr/>
            </a:lvl5pPr>
          </a:lstStyle>
          <a:p>
            <a:r>
              <a:rPr lang="en-US" dirty="0"/>
              <a:t>A short introduction</a:t>
            </a:r>
            <a:br>
              <a:rPr lang="en-US" dirty="0"/>
            </a:br>
            <a:r>
              <a:rPr lang="en-US" dirty="0"/>
              <a:t>to the data, revealing</a:t>
            </a:r>
            <a:br>
              <a:rPr lang="en-US" dirty="0"/>
            </a:br>
            <a:r>
              <a:rPr lang="en-US" dirty="0"/>
              <a:t>points one at a time, will enhance comprehension.</a:t>
            </a:r>
          </a:p>
        </p:txBody>
      </p:sp>
      <p:sp>
        <p:nvSpPr>
          <p:cNvPr id="9" name="Text Placeholder 8"/>
          <p:cNvSpPr>
            <a:spLocks noGrp="1"/>
          </p:cNvSpPr>
          <p:nvPr>
            <p:ph type="body" sz="quarter" idx="11"/>
          </p:nvPr>
        </p:nvSpPr>
        <p:spPr>
          <a:xfrm>
            <a:off x="6253316" y="3503950"/>
            <a:ext cx="5671764" cy="1705723"/>
          </a:xfrm>
        </p:spPr>
        <p:txBody>
          <a:bodyPr/>
          <a:lstStyle>
            <a:lvl1pPr marL="0" indent="0" algn="l">
              <a:buNone/>
              <a:defRPr sz="1961">
                <a:latin typeface="+mn-lt"/>
              </a:defRPr>
            </a:lvl1pPr>
            <a:lvl2pPr marL="0" indent="0" algn="l">
              <a:buNone/>
              <a:defRPr sz="1765">
                <a:latin typeface="+mn-lt"/>
              </a:defRPr>
            </a:lvl2pPr>
            <a:lvl3pPr marL="0" indent="0" algn="l">
              <a:buNone/>
              <a:defRPr sz="1568">
                <a:latin typeface="+mn-lt"/>
              </a:defRPr>
            </a:lvl3pPr>
            <a:lvl4pPr marL="0" indent="0" algn="l">
              <a:buNone/>
              <a:defRPr sz="1372">
                <a:latin typeface="+mn-lt"/>
              </a:defRPr>
            </a:lvl4pPr>
            <a:lvl5pPr marL="0" indent="0" algn="l">
              <a:buNone/>
              <a:defRPr sz="1372">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Picture Placeholder 2"/>
          <p:cNvSpPr>
            <a:spLocks noGrp="1"/>
          </p:cNvSpPr>
          <p:nvPr>
            <p:ph type="pic" sz="quarter" idx="12"/>
          </p:nvPr>
        </p:nvSpPr>
        <p:spPr>
          <a:xfrm>
            <a:off x="0" y="0"/>
            <a:ext cx="12192000" cy="2974848"/>
          </a:xfrm>
          <a:blipFill>
            <a:blip r:embed="rId2"/>
            <a:srcRect/>
            <a:stretch>
              <a:fillRect t="-65721" r="-4798" b="-46455"/>
            </a:stretch>
          </a:blipFill>
        </p:spPr>
        <p:txBody>
          <a:bodyPr anchor="ctr" anchorCtr="0">
            <a:noAutofit/>
          </a:bodyPr>
          <a:lstStyle/>
          <a:p>
            <a:r>
              <a:rPr lang="en-US" smtClean="0"/>
              <a:t>Click icon to add picture</a:t>
            </a:r>
            <a:endParaRPr lang="en-US" dirty="0"/>
          </a:p>
        </p:txBody>
      </p:sp>
      <p:sp>
        <p:nvSpPr>
          <p:cNvPr id="12" name="TextBox 11">
            <a:hlinkClick r:id="rId3"/>
            <a:extLst>
              <a:ext uri="{FF2B5EF4-FFF2-40B4-BE49-F238E27FC236}">
                <a16:creationId xmlns:a16="http://schemas.microsoft.com/office/drawing/2014/main" xmlns="" id="{B2DA80A1-9E22-4BFF-8562-466123B36943}"/>
              </a:ext>
            </a:extLst>
          </p:cNvPr>
          <p:cNvSpPr txBox="1"/>
          <p:nvPr userDrawn="1"/>
        </p:nvSpPr>
        <p:spPr>
          <a:xfrm>
            <a:off x="9089198" y="6298102"/>
            <a:ext cx="2466220" cy="367873"/>
          </a:xfrm>
          <a:prstGeom prst="roundRect">
            <a:avLst>
              <a:gd name="adj" fmla="val 50000"/>
            </a:avLst>
          </a:prstGeom>
          <a:solidFill>
            <a:srgbClr val="004568"/>
          </a:solid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FFFFFF"/>
                </a:solidFill>
                <a:effectLst/>
                <a:uLnTx/>
                <a:uFillTx/>
              </a:rPr>
              <a:t>Neal Creative  | click &amp; </a:t>
            </a:r>
            <a:r>
              <a:rPr kumimoji="0" lang="en-US" sz="1100" b="1" i="0" u="none" strike="noStrike" kern="0" cap="none" spc="0" normalizeH="0" baseline="0" noProof="0" dirty="0">
                <a:ln>
                  <a:noFill/>
                </a:ln>
                <a:solidFill>
                  <a:srgbClr val="FFFFFF"/>
                </a:solidFill>
                <a:effectLst/>
                <a:uLnTx/>
                <a:uFillTx/>
              </a:rPr>
              <a:t>Learn more</a:t>
            </a:r>
          </a:p>
        </p:txBody>
      </p:sp>
      <p:sp>
        <p:nvSpPr>
          <p:cNvPr id="2" name="Title 1"/>
          <p:cNvSpPr>
            <a:spLocks noGrp="1"/>
          </p:cNvSpPr>
          <p:nvPr>
            <p:ph type="title" hasCustomPrompt="1"/>
          </p:nvPr>
        </p:nvSpPr>
        <p:spPr>
          <a:xfrm>
            <a:off x="304800" y="419099"/>
            <a:ext cx="8917577" cy="625929"/>
          </a:xfrm>
        </p:spPr>
        <p:txBody>
          <a:bodyPr/>
          <a:lstStyle/>
          <a:p>
            <a:r>
              <a:rPr lang="en-US" dirty="0"/>
              <a:t>CLICK TO EDIT MASTER TITLE STYLE</a:t>
            </a:r>
          </a:p>
        </p:txBody>
      </p:sp>
      <p:sp>
        <p:nvSpPr>
          <p:cNvPr id="11" name="Slide Number Placeholder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fld id="{4997E989-D798-4C62-8E93-3D2D613C2488}" type="slidenum">
              <a:rPr lang="en-US" smtClean="0"/>
              <a:pPr/>
              <a:t>‹#›</a:t>
            </a:fld>
            <a:endParaRPr lang="en-US" dirty="0"/>
          </a:p>
        </p:txBody>
      </p:sp>
      <p:sp>
        <p:nvSpPr>
          <p:cNvPr id="13" name="TextBox 12">
            <a:hlinkClick r:id="rId4"/>
            <a:extLst>
              <a:ext uri="{FF2B5EF4-FFF2-40B4-BE49-F238E27FC236}">
                <a16:creationId xmlns:a16="http://schemas.microsoft.com/office/drawing/2014/main" xmlns="" id="{1AF511EA-044E-4300-B921-D56138FE402E}"/>
              </a:ext>
            </a:extLst>
          </p:cNvPr>
          <p:cNvSpPr txBox="1"/>
          <p:nvPr userDrawn="1"/>
        </p:nvSpPr>
        <p:spPr>
          <a:xfrm>
            <a:off x="191616" y="6337795"/>
            <a:ext cx="1209664" cy="346234"/>
          </a:xfrm>
          <a:prstGeom prst="roundRect">
            <a:avLst>
              <a:gd name="adj" fmla="val 50000"/>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chemeClr val="bg1">
                    <a:lumMod val="75000"/>
                  </a:schemeClr>
                </a:solidFill>
              </a:rPr>
              <a:t>Neal Creative </a:t>
            </a:r>
            <a:r>
              <a:rPr lang="en-US" sz="900" kern="1200" dirty="0">
                <a:solidFill>
                  <a:schemeClr val="bg1">
                    <a:lumMod val="75000"/>
                  </a:schemeClr>
                </a:solidFill>
                <a:latin typeface="+mn-lt"/>
                <a:ea typeface="+mn-ea"/>
                <a:cs typeface="+mn-cs"/>
              </a:rPr>
              <a:t>©</a:t>
            </a:r>
            <a:r>
              <a:rPr lang="en-US" sz="1000" baseline="0" dirty="0">
                <a:solidFill>
                  <a:schemeClr val="bg1">
                    <a:lumMod val="75000"/>
                  </a:schemeClr>
                </a:solidFill>
              </a:rPr>
              <a:t> </a:t>
            </a:r>
            <a:endParaRPr lang="en-US" sz="1000" b="1" dirty="0">
              <a:solidFill>
                <a:schemeClr val="bg1">
                  <a:lumMod val="75000"/>
                </a:schemeClr>
              </a:solidFill>
            </a:endParaRPr>
          </a:p>
        </p:txBody>
      </p:sp>
    </p:spTree>
    <p:extLst>
      <p:ext uri="{BB962C8B-B14F-4D97-AF65-F5344CB8AC3E}">
        <p14:creationId xmlns:p14="http://schemas.microsoft.com/office/powerpoint/2010/main" val="37623406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275347"/>
            <a:ext cx="11658600" cy="1870769"/>
          </a:xfrm>
          <a:prstGeom prst="rect">
            <a:avLst/>
          </a:prstGeom>
        </p:spPr>
        <p:txBody>
          <a:bodyPr vert="horz" wrap="square" lIns="91440" tIns="45720" rIns="91440" bIns="45720" rtlCol="0">
            <a:sp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Placeholder 3"/>
          <p:cNvSpPr>
            <a:spLocks noGrp="1"/>
          </p:cNvSpPr>
          <p:nvPr>
            <p:ph type="title"/>
          </p:nvPr>
        </p:nvSpPr>
        <p:spPr>
          <a:xfrm>
            <a:off x="304800" y="419100"/>
            <a:ext cx="11658600" cy="590931"/>
          </a:xfrm>
          <a:prstGeom prst="rect">
            <a:avLst/>
          </a:prstGeom>
        </p:spPr>
        <p:txBody>
          <a:bodyPr vert="horz" wrap="square" lIns="91440" tIns="45720" rIns="91440" bIns="45720" rtlCol="0" anchor="t" anchorCtr="0">
            <a:spAutoFit/>
          </a:bodyPr>
          <a:lstStyle/>
          <a:p>
            <a:r>
              <a:rPr lang="en-US" smtClean="0"/>
              <a:t>Click to edit Master title style</a:t>
            </a:r>
            <a:endParaRPr lang="en-US" dirty="0"/>
          </a:p>
        </p:txBody>
      </p:sp>
      <p:sp>
        <p:nvSpPr>
          <p:cNvPr id="8" name="Slide Number Placeholder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fld id="{4997E989-D798-4C62-8E93-3D2D613C2488}" type="slidenum">
              <a:rPr lang="en-US" smtClean="0"/>
              <a:pPr/>
              <a:t>‹#›</a:t>
            </a:fld>
            <a:endParaRPr lang="en-US" dirty="0"/>
          </a:p>
        </p:txBody>
      </p:sp>
    </p:spTree>
    <p:extLst>
      <p:ext uri="{BB962C8B-B14F-4D97-AF65-F5344CB8AC3E}">
        <p14:creationId xmlns:p14="http://schemas.microsoft.com/office/powerpoint/2010/main" val="3860510708"/>
      </p:ext>
    </p:extLst>
  </p:cSld>
  <p:clrMap bg1="lt1" tx1="dk1" bg2="lt2" tx2="dk2" accent1="accent1" accent2="accent2" accent3="accent3" accent4="accent4" accent5="accent5" accent6="accent6" hlink="hlink" folHlink="folHlink"/>
  <p:sldLayoutIdLst>
    <p:sldLayoutId id="2147483744" r:id="rId1"/>
    <p:sldLayoutId id="2147483712" r:id="rId2"/>
    <p:sldLayoutId id="2147483672" r:id="rId3"/>
    <p:sldLayoutId id="2147483749" r:id="rId4"/>
    <p:sldLayoutId id="2147483750" r:id="rId5"/>
    <p:sldLayoutId id="2147483752" r:id="rId6"/>
    <p:sldLayoutId id="2147483674" r:id="rId7"/>
    <p:sldLayoutId id="2147483720" r:id="rId8"/>
    <p:sldLayoutId id="2147483721" r:id="rId9"/>
    <p:sldLayoutId id="2147483732" r:id="rId10"/>
    <p:sldLayoutId id="2147483730" r:id="rId11"/>
    <p:sldLayoutId id="2147483716" r:id="rId12"/>
    <p:sldLayoutId id="2147483735" r:id="rId13"/>
    <p:sldLayoutId id="2147483700" r:id="rId14"/>
    <p:sldLayoutId id="2147483734" r:id="rId15"/>
    <p:sldLayoutId id="2147483701" r:id="rId16"/>
    <p:sldLayoutId id="2147483736" r:id="rId17"/>
    <p:sldLayoutId id="2147483733" r:id="rId18"/>
    <p:sldLayoutId id="2147483741" r:id="rId19"/>
    <p:sldLayoutId id="2147483727" r:id="rId20"/>
    <p:sldLayoutId id="2147483719" r:id="rId21"/>
    <p:sldLayoutId id="2147483655" r:id="rId22"/>
    <p:sldLayoutId id="2147483748" r:id="rId23"/>
    <p:sldLayoutId id="2147483753" r:id="rId24"/>
    <p:sldLayoutId id="2147483747" r:id="rId25"/>
    <p:sldLayoutId id="2147483745" r:id="rId26"/>
    <p:sldLayoutId id="2147483737" r:id="rId27"/>
  </p:sldLayoutIdLst>
  <p:hf hdr="0" ftr="0" dt="0"/>
  <p:txStyles>
    <p:titleStyle>
      <a:lvl1pPr algn="l" defTabSz="914400" rtl="0" eaLnBrk="1" latinLnBrk="0" hangingPunct="1">
        <a:lnSpc>
          <a:spcPct val="90000"/>
        </a:lnSpc>
        <a:spcBef>
          <a:spcPct val="0"/>
        </a:spcBef>
        <a:buNone/>
        <a:defRPr lang="en-US" sz="3600" b="0" i="0" kern="1200" spc="300" dirty="0">
          <a:gradFill>
            <a:gsLst>
              <a:gs pos="15000">
                <a:schemeClr val="tx1"/>
              </a:gs>
              <a:gs pos="47000">
                <a:schemeClr val="tx1"/>
              </a:gs>
            </a:gsLst>
            <a:lin ang="5400000" scaled="1"/>
          </a:gradFill>
          <a:latin typeface="Segoe UI Semibold" panose="020B0702040204020203" pitchFamily="34" charset="0"/>
          <a:ea typeface="+mn-ea"/>
          <a:cs typeface="Segoe UI Semibold" panose="020B0702040204020203"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400" b="1" kern="1200">
          <a:gradFill>
            <a:gsLst>
              <a:gs pos="15000">
                <a:schemeClr val="tx1"/>
              </a:gs>
              <a:gs pos="47000">
                <a:schemeClr val="tx1"/>
              </a:gs>
            </a:gsLst>
            <a:lin ang="5400000" scaled="1"/>
          </a:gra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2000" kern="1200">
          <a:solidFill>
            <a:schemeClr val="tx1">
              <a:lumMod val="65000"/>
              <a:lumOff val="35000"/>
            </a:schemeClr>
          </a:solidFill>
          <a:latin typeface="+mn-lt"/>
          <a:ea typeface="+mn-ea"/>
          <a:cs typeface="+mn-cs"/>
        </a:defRPr>
      </a:lvl2pPr>
      <a:lvl3pPr marL="0" indent="0" algn="l" defTabSz="914400" rtl="0" eaLnBrk="1" latinLnBrk="0" hangingPunct="1">
        <a:lnSpc>
          <a:spcPct val="90000"/>
        </a:lnSpc>
        <a:spcBef>
          <a:spcPts val="1200"/>
        </a:spcBef>
        <a:spcAft>
          <a:spcPts val="1200"/>
        </a:spcAft>
        <a:buFont typeface="Arial" panose="020B0604020202020204" pitchFamily="34" charset="0"/>
        <a:buNone/>
        <a:defRPr sz="2000" b="1" kern="1200">
          <a:solidFill>
            <a:schemeClr val="tx2"/>
          </a:solidFill>
          <a:latin typeface="+mn-lt"/>
          <a:ea typeface="+mn-ea"/>
          <a:cs typeface="+mn-cs"/>
        </a:defRPr>
      </a:lvl3pPr>
      <a:lvl4pPr marL="0" indent="0" algn="l" defTabSz="914400" rtl="0" eaLnBrk="1" latinLnBrk="0" hangingPunct="1">
        <a:lnSpc>
          <a:spcPct val="90000"/>
        </a:lnSpc>
        <a:spcBef>
          <a:spcPts val="0"/>
        </a:spcBef>
        <a:spcAft>
          <a:spcPts val="600"/>
        </a:spcAft>
        <a:buFont typeface="Arial" panose="020B0604020202020204" pitchFamily="34" charset="0"/>
        <a:buNone/>
        <a:defRPr sz="1600" kern="1200">
          <a:solidFill>
            <a:schemeClr val="tx1">
              <a:lumMod val="85000"/>
              <a:lumOff val="15000"/>
            </a:schemeClr>
          </a:solidFill>
          <a:latin typeface="+mn-lt"/>
          <a:ea typeface="+mn-ea"/>
          <a:cs typeface="+mn-cs"/>
        </a:defRPr>
      </a:lvl4pPr>
      <a:lvl5pPr marL="0" indent="0" algn="l" defTabSz="914400" rtl="0" eaLnBrk="1" latinLnBrk="0" hangingPunct="1">
        <a:lnSpc>
          <a:spcPct val="90000"/>
        </a:lnSpc>
        <a:spcBef>
          <a:spcPts val="0"/>
        </a:spcBef>
        <a:spcAft>
          <a:spcPts val="1200"/>
        </a:spcAft>
        <a:buFont typeface="Arial" panose="020B0604020202020204" pitchFamily="34" charset="0"/>
        <a:buNone/>
        <a:defRPr sz="16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userDrawn="1">
          <p15:clr>
            <a:srgbClr val="F26B43"/>
          </p15:clr>
        </p15:guide>
        <p15:guide id="2" pos="3840" userDrawn="1">
          <p15:clr>
            <a:srgbClr val="F26B43"/>
          </p15:clr>
        </p15:guide>
        <p15:guide id="3" pos="192" userDrawn="1">
          <p15:clr>
            <a:srgbClr val="F26B43"/>
          </p15:clr>
        </p15:guide>
        <p15:guide id="4" pos="7536" userDrawn="1">
          <p15:clr>
            <a:srgbClr val="F26B43"/>
          </p15:clr>
        </p15:guide>
        <p15:guide id="5" orient="horz" pos="264" userDrawn="1">
          <p15:clr>
            <a:srgbClr val="F26B43"/>
          </p15:clr>
        </p15:guide>
        <p15:guide id="6" orient="horz" pos="792" userDrawn="1">
          <p15:clr>
            <a:srgbClr val="F26B43"/>
          </p15:clr>
        </p15:guide>
        <p15:guide id="7" orient="horz" pos="420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fox19.com/2021/11/03/parents-nky-high-school-soccer-player-file-wrongful-death-lawsuit/" TargetMode="External"/><Relationship Id="rId2" Type="http://schemas.openxmlformats.org/officeDocument/2006/relationships/image" Target="../media/image14.jpeg"/><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Placeholder 30"/>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a:stretch>
            <a:fillRect/>
          </a:stretch>
        </p:blipFill>
        <p:spPr/>
      </p:pic>
      <p:sp>
        <p:nvSpPr>
          <p:cNvPr id="4" name="Rectangle 3"/>
          <p:cNvSpPr/>
          <p:nvPr/>
        </p:nvSpPr>
        <p:spPr>
          <a:xfrm>
            <a:off x="0" y="0"/>
            <a:ext cx="12192000" cy="6858000"/>
          </a:xfrm>
          <a:prstGeom prst="rect">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p:cNvSpPr/>
          <p:nvPr/>
        </p:nvSpPr>
        <p:spPr>
          <a:xfrm>
            <a:off x="1219939" y="-739444"/>
            <a:ext cx="9107555" cy="9034439"/>
          </a:xfrm>
          <a:prstGeom prst="ellipse">
            <a:avLst/>
          </a:pr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ysClr val="windowText" lastClr="000000"/>
              </a:solidFill>
              <a:effectLst/>
              <a:uLnTx/>
              <a:uFillTx/>
            </a:endParaRPr>
          </a:p>
        </p:txBody>
      </p:sp>
      <p:sp>
        <p:nvSpPr>
          <p:cNvPr id="15" name="Oval 14"/>
          <p:cNvSpPr/>
          <p:nvPr/>
        </p:nvSpPr>
        <p:spPr>
          <a:xfrm>
            <a:off x="1219939" y="-739444"/>
            <a:ext cx="9107555" cy="9034439"/>
          </a:xfrm>
          <a:prstGeom prst="ellipse">
            <a:avLst/>
          </a:pr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ysClr val="windowText" lastClr="000000"/>
              </a:solidFill>
              <a:effectLst/>
              <a:uLnTx/>
              <a:uFillTx/>
            </a:endParaRPr>
          </a:p>
        </p:txBody>
      </p:sp>
      <p:sp>
        <p:nvSpPr>
          <p:cNvPr id="16" name="Oval 15"/>
          <p:cNvSpPr/>
          <p:nvPr/>
        </p:nvSpPr>
        <p:spPr>
          <a:xfrm>
            <a:off x="1219939" y="-739444"/>
            <a:ext cx="9107555" cy="9034439"/>
          </a:xfrm>
          <a:prstGeom prst="ellipse">
            <a:avLst/>
          </a:pr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ysClr val="windowText" lastClr="000000"/>
              </a:solidFill>
              <a:effectLst/>
              <a:uLnTx/>
              <a:uFillTx/>
            </a:endParaRPr>
          </a:p>
        </p:txBody>
      </p:sp>
      <p:sp>
        <p:nvSpPr>
          <p:cNvPr id="10" name="Oval 9"/>
          <p:cNvSpPr/>
          <p:nvPr/>
        </p:nvSpPr>
        <p:spPr>
          <a:xfrm>
            <a:off x="5907634" y="3213970"/>
            <a:ext cx="2805809" cy="2783284"/>
          </a:xfrm>
          <a:prstGeom prst="ellipse">
            <a:avLst/>
          </a:pr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ysClr val="windowText" lastClr="000000"/>
              </a:solidFill>
              <a:effectLst/>
              <a:uLnTx/>
              <a:uFillTx/>
            </a:endParaRPr>
          </a:p>
        </p:txBody>
      </p:sp>
      <p:sp>
        <p:nvSpPr>
          <p:cNvPr id="11" name="Oval 10"/>
          <p:cNvSpPr/>
          <p:nvPr/>
        </p:nvSpPr>
        <p:spPr>
          <a:xfrm>
            <a:off x="5907634" y="3213970"/>
            <a:ext cx="2805809" cy="2783284"/>
          </a:xfrm>
          <a:prstGeom prst="ellipse">
            <a:avLst/>
          </a:pr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ysClr val="windowText" lastClr="000000"/>
              </a:solidFill>
              <a:effectLst/>
              <a:uLnTx/>
              <a:uFillTx/>
            </a:endParaRPr>
          </a:p>
        </p:txBody>
      </p:sp>
      <p:sp>
        <p:nvSpPr>
          <p:cNvPr id="12" name="Oval 11"/>
          <p:cNvSpPr/>
          <p:nvPr/>
        </p:nvSpPr>
        <p:spPr>
          <a:xfrm>
            <a:off x="5907634" y="3213970"/>
            <a:ext cx="2805809" cy="2783284"/>
          </a:xfrm>
          <a:prstGeom prst="ellipse">
            <a:avLst/>
          </a:prstGeom>
          <a:noFill/>
          <a:ln w="19050" cmpd="thinThick">
            <a:solidFill>
              <a:schemeClr val="accen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ysClr val="windowText" lastClr="000000"/>
              </a:solidFill>
              <a:effectLst/>
              <a:uLnTx/>
              <a:uFillTx/>
            </a:endParaRPr>
          </a:p>
        </p:txBody>
      </p:sp>
      <p:sp>
        <p:nvSpPr>
          <p:cNvPr id="46" name="Rectangle 45"/>
          <p:cNvSpPr/>
          <p:nvPr/>
        </p:nvSpPr>
        <p:spPr>
          <a:xfrm flipH="1">
            <a:off x="7860175" y="4253573"/>
            <a:ext cx="3454851" cy="70407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90000"/>
              </a:lnSpc>
            </a:pPr>
            <a:r>
              <a:rPr lang="en-US" sz="2800" dirty="0" smtClean="0">
                <a:gradFill>
                  <a:gsLst>
                    <a:gs pos="0">
                      <a:srgbClr val="75D1FF">
                        <a:lumMod val="5000"/>
                        <a:lumOff val="95000"/>
                      </a:srgbClr>
                    </a:gs>
                    <a:gs pos="100000">
                      <a:srgbClr val="FFFFFF"/>
                    </a:gs>
                  </a:gsLst>
                  <a:lin ang="5400000" scaled="1"/>
                </a:gradFill>
              </a:rPr>
              <a:t>Are you prepared?</a:t>
            </a:r>
            <a:endParaRPr lang="en-US" sz="2800" dirty="0">
              <a:gradFill>
                <a:gsLst>
                  <a:gs pos="0">
                    <a:srgbClr val="75D1FF">
                      <a:lumMod val="5000"/>
                      <a:lumOff val="95000"/>
                    </a:srgbClr>
                  </a:gs>
                  <a:gs pos="100000">
                    <a:srgbClr val="FFFFFF"/>
                  </a:gs>
                </a:gsLst>
                <a:lin ang="5400000" scaled="1"/>
              </a:gradFill>
            </a:endParaRPr>
          </a:p>
        </p:txBody>
      </p:sp>
      <p:sp>
        <p:nvSpPr>
          <p:cNvPr id="9" name="Title 6"/>
          <p:cNvSpPr txBox="1">
            <a:spLocks/>
          </p:cNvSpPr>
          <p:nvPr/>
        </p:nvSpPr>
        <p:spPr>
          <a:xfrm>
            <a:off x="1679957" y="3280601"/>
            <a:ext cx="5909265" cy="874205"/>
          </a:xfrm>
          <a:prstGeom prst="rect">
            <a:avLst/>
          </a:prstGeom>
        </p:spPr>
        <p:txBody>
          <a:bodyPr vert="horz" lIns="91440" tIns="0" rIns="91440" bIns="0" rtlCol="0" anchor="ctr">
            <a:noAutofit/>
          </a:bodyPr>
          <a:lstStyle>
            <a:lvl1pPr algn="ctr" defTabSz="914400" rtl="0" eaLnBrk="1" latinLnBrk="0" hangingPunct="1">
              <a:lnSpc>
                <a:spcPct val="90000"/>
              </a:lnSpc>
              <a:spcBef>
                <a:spcPct val="0"/>
              </a:spcBef>
              <a:buNone/>
              <a:defRPr lang="en-US" sz="3200" b="1" i="0" kern="1200" spc="300" dirty="0">
                <a:solidFill>
                  <a:schemeClr val="tx1">
                    <a:lumMod val="85000"/>
                    <a:lumOff val="15000"/>
                  </a:schemeClr>
                </a:solidFill>
                <a:latin typeface="+mj-lt"/>
                <a:ea typeface="+mn-ea"/>
                <a:cs typeface="Segoe UI Semilight" panose="020B0402040204020203" pitchFamily="34" charset="0"/>
              </a:defRPr>
            </a:lvl1pPr>
          </a:lstStyle>
          <a:p>
            <a:endParaRPr lang="en-US" sz="8800" spc="-300" dirty="0">
              <a:gradFill>
                <a:gsLst>
                  <a:gs pos="0">
                    <a:schemeClr val="accent1">
                      <a:lumMod val="5000"/>
                      <a:lumOff val="95000"/>
                    </a:schemeClr>
                  </a:gs>
                  <a:gs pos="100000">
                    <a:schemeClr val="bg1"/>
                  </a:gs>
                </a:gsLst>
                <a:lin ang="5400000" scaled="1"/>
              </a:gradFill>
              <a:latin typeface="+mn-lt"/>
            </a:endParaRPr>
          </a:p>
        </p:txBody>
      </p:sp>
      <p:sp>
        <p:nvSpPr>
          <p:cNvPr id="7" name="Title 6"/>
          <p:cNvSpPr>
            <a:spLocks noGrp="1"/>
          </p:cNvSpPr>
          <p:nvPr>
            <p:ph type="ctrTitle"/>
          </p:nvPr>
        </p:nvSpPr>
        <p:spPr>
          <a:xfrm>
            <a:off x="521164" y="658535"/>
            <a:ext cx="8804365" cy="2529923"/>
          </a:xfrm>
        </p:spPr>
        <p:txBody>
          <a:bodyPr/>
          <a:lstStyle/>
          <a:p>
            <a:r>
              <a:rPr lang="en-US" dirty="0" smtClean="0"/>
              <a:t>Emergency Action Planning</a:t>
            </a:r>
            <a:endParaRPr lang="en-US" dirty="0"/>
          </a:p>
        </p:txBody>
      </p:sp>
      <p:sp>
        <p:nvSpPr>
          <p:cNvPr id="8" name="Text Placeholder 7"/>
          <p:cNvSpPr>
            <a:spLocks noGrp="1"/>
          </p:cNvSpPr>
          <p:nvPr>
            <p:ph type="body" sz="quarter" idx="13"/>
          </p:nvPr>
        </p:nvSpPr>
        <p:spPr>
          <a:xfrm>
            <a:off x="1396266" y="3162946"/>
            <a:ext cx="9461500" cy="757130"/>
          </a:xfrm>
        </p:spPr>
        <p:txBody>
          <a:bodyPr/>
          <a:lstStyle/>
          <a:p>
            <a:r>
              <a:rPr lang="en-US" dirty="0" smtClean="0"/>
              <a:t> </a:t>
            </a:r>
            <a:endParaRPr lang="en-US" dirty="0"/>
          </a:p>
        </p:txBody>
      </p:sp>
      <p:sp>
        <p:nvSpPr>
          <p:cNvPr id="19" name="Freeform: Shape 18"/>
          <p:cNvSpPr/>
          <p:nvPr/>
        </p:nvSpPr>
        <p:spPr>
          <a:xfrm>
            <a:off x="7066536" y="4361548"/>
            <a:ext cx="488128" cy="488128"/>
          </a:xfrm>
          <a:custGeom>
            <a:avLst/>
            <a:gdLst>
              <a:gd name="connsiteX0" fmla="*/ 244064 w 488128"/>
              <a:gd name="connsiteY0" fmla="*/ 0 h 488128"/>
              <a:gd name="connsiteX1" fmla="*/ 488128 w 488128"/>
              <a:gd name="connsiteY1" fmla="*/ 244064 h 488128"/>
              <a:gd name="connsiteX2" fmla="*/ 244064 w 488128"/>
              <a:gd name="connsiteY2" fmla="*/ 488128 h 488128"/>
              <a:gd name="connsiteX3" fmla="*/ 0 w 488128"/>
              <a:gd name="connsiteY3" fmla="*/ 244064 h 488128"/>
              <a:gd name="connsiteX4" fmla="*/ 244064 w 488128"/>
              <a:gd name="connsiteY4" fmla="*/ 0 h 488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128" h="488128">
                <a:moveTo>
                  <a:pt x="244064" y="0"/>
                </a:moveTo>
                <a:cubicBezTo>
                  <a:pt x="378857" y="0"/>
                  <a:pt x="488128" y="109271"/>
                  <a:pt x="488128" y="244064"/>
                </a:cubicBezTo>
                <a:cubicBezTo>
                  <a:pt x="488128" y="378857"/>
                  <a:pt x="378857" y="488128"/>
                  <a:pt x="244064" y="488128"/>
                </a:cubicBezTo>
                <a:cubicBezTo>
                  <a:pt x="109271" y="488128"/>
                  <a:pt x="0" y="378857"/>
                  <a:pt x="0" y="244064"/>
                </a:cubicBezTo>
                <a:cubicBezTo>
                  <a:pt x="0" y="109271"/>
                  <a:pt x="109271" y="0"/>
                  <a:pt x="24406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ysClr val="windowText" lastClr="000000"/>
              </a:solidFill>
              <a:effectLst/>
              <a:uLnTx/>
              <a:uFillTx/>
            </a:endParaRPr>
          </a:p>
        </p:txBody>
      </p:sp>
      <p:sp>
        <p:nvSpPr>
          <p:cNvPr id="3" name="Slide Number Placeholder 2"/>
          <p:cNvSpPr>
            <a:spLocks noGrp="1"/>
          </p:cNvSpPr>
          <p:nvPr>
            <p:ph type="sldNum" sz="quarter" idx="12"/>
          </p:nvPr>
        </p:nvSpPr>
        <p:spPr/>
        <p:txBody>
          <a:bodyPr/>
          <a:lstStyle/>
          <a:p>
            <a:fld id="{5AE1514C-5E56-4738-A1FF-4B1CFD2A3E36}" type="slidenum">
              <a:rPr lang="en-US" smtClean="0"/>
              <a:t>1</a:t>
            </a:fld>
            <a:endParaRPr lang="en-US" dirty="0"/>
          </a:p>
        </p:txBody>
      </p:sp>
      <p:sp>
        <p:nvSpPr>
          <p:cNvPr id="2" name="TextBox 1"/>
          <p:cNvSpPr txBox="1"/>
          <p:nvPr/>
        </p:nvSpPr>
        <p:spPr>
          <a:xfrm>
            <a:off x="2332500" y="5602220"/>
            <a:ext cx="3922165" cy="923330"/>
          </a:xfrm>
          <a:prstGeom prst="rect">
            <a:avLst/>
          </a:prstGeom>
          <a:noFill/>
        </p:spPr>
        <p:txBody>
          <a:bodyPr wrap="square" rtlCol="0">
            <a:spAutoFit/>
          </a:bodyPr>
          <a:lstStyle/>
          <a:p>
            <a:r>
              <a:rPr lang="en-US" dirty="0" smtClean="0"/>
              <a:t>Jeremy Haas, MS, LAT, ATC</a:t>
            </a:r>
            <a:endParaRPr lang="en-US" dirty="0"/>
          </a:p>
          <a:p>
            <a:r>
              <a:rPr lang="en-US" dirty="0" smtClean="0"/>
              <a:t>Regional Director of Sports Medicine</a:t>
            </a:r>
          </a:p>
          <a:p>
            <a:r>
              <a:rPr lang="en-US" dirty="0" smtClean="0"/>
              <a:t>Dignity Health Physical Therapy</a:t>
            </a:r>
            <a:endParaRPr lang="en-US" dirty="0"/>
          </a:p>
        </p:txBody>
      </p:sp>
    </p:spTree>
    <p:extLst>
      <p:ext uri="{BB962C8B-B14F-4D97-AF65-F5344CB8AC3E}">
        <p14:creationId xmlns:p14="http://schemas.microsoft.com/office/powerpoint/2010/main" val="1788325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par>
                                <p:cTn id="10" presetID="10" presetClass="exit" presetSubtype="0" fill="hold" grpId="1" nodeType="withEffect">
                                  <p:stCondLst>
                                    <p:cond delay="250"/>
                                  </p:stCondLst>
                                  <p:childTnLst>
                                    <p:animEffect transition="out" filter="fade">
                                      <p:cBhvr>
                                        <p:cTn id="11" dur="500"/>
                                        <p:tgtEl>
                                          <p:spTgt spid="14"/>
                                        </p:tgtEl>
                                      </p:cBhvr>
                                    </p:animEffect>
                                    <p:set>
                                      <p:cBhvr>
                                        <p:cTn id="12" dur="1" fill="hold">
                                          <p:stCondLst>
                                            <p:cond delay="499"/>
                                          </p:stCondLst>
                                        </p:cTn>
                                        <p:tgtEl>
                                          <p:spTgt spid="14"/>
                                        </p:tgtEl>
                                        <p:attrNameLst>
                                          <p:attrName>style.visibility</p:attrName>
                                        </p:attrNameLst>
                                      </p:cBhvr>
                                      <p:to>
                                        <p:strVal val="hidden"/>
                                      </p:to>
                                    </p:set>
                                  </p:childTnLst>
                                </p:cTn>
                              </p:par>
                              <p:par>
                                <p:cTn id="13" presetID="53" presetClass="entr" presetSubtype="16" fill="hold" grpId="0" nodeType="withEffect">
                                  <p:stCondLst>
                                    <p:cond delay="250"/>
                                  </p:stCondLst>
                                  <p:childTnLst>
                                    <p:set>
                                      <p:cBhvr>
                                        <p:cTn id="14" dur="1" fill="hold">
                                          <p:stCondLst>
                                            <p:cond delay="0"/>
                                          </p:stCondLst>
                                        </p:cTn>
                                        <p:tgtEl>
                                          <p:spTgt spid="15"/>
                                        </p:tgtEl>
                                        <p:attrNameLst>
                                          <p:attrName>style.visibility</p:attrName>
                                        </p:attrNameLst>
                                      </p:cBhvr>
                                      <p:to>
                                        <p:strVal val="visible"/>
                                      </p:to>
                                    </p:set>
                                    <p:anim calcmode="lin" valueType="num">
                                      <p:cBhvr>
                                        <p:cTn id="15" dur="500" fill="hold"/>
                                        <p:tgtEl>
                                          <p:spTgt spid="15"/>
                                        </p:tgtEl>
                                        <p:attrNameLst>
                                          <p:attrName>ppt_w</p:attrName>
                                        </p:attrNameLst>
                                      </p:cBhvr>
                                      <p:tavLst>
                                        <p:tav tm="0">
                                          <p:val>
                                            <p:fltVal val="0"/>
                                          </p:val>
                                        </p:tav>
                                        <p:tav tm="100000">
                                          <p:val>
                                            <p:strVal val="#ppt_w"/>
                                          </p:val>
                                        </p:tav>
                                      </p:tavLst>
                                    </p:anim>
                                    <p:anim calcmode="lin" valueType="num">
                                      <p:cBhvr>
                                        <p:cTn id="16" dur="500" fill="hold"/>
                                        <p:tgtEl>
                                          <p:spTgt spid="15"/>
                                        </p:tgtEl>
                                        <p:attrNameLst>
                                          <p:attrName>ppt_h</p:attrName>
                                        </p:attrNameLst>
                                      </p:cBhvr>
                                      <p:tavLst>
                                        <p:tav tm="0">
                                          <p:val>
                                            <p:fltVal val="0"/>
                                          </p:val>
                                        </p:tav>
                                        <p:tav tm="100000">
                                          <p:val>
                                            <p:strVal val="#ppt_h"/>
                                          </p:val>
                                        </p:tav>
                                      </p:tavLst>
                                    </p:anim>
                                    <p:animEffect transition="in" filter="fade">
                                      <p:cBhvr>
                                        <p:cTn id="17" dur="500"/>
                                        <p:tgtEl>
                                          <p:spTgt spid="15"/>
                                        </p:tgtEl>
                                      </p:cBhvr>
                                    </p:animEffect>
                                  </p:childTnLst>
                                </p:cTn>
                              </p:par>
                              <p:par>
                                <p:cTn id="18" presetID="10" presetClass="exit" presetSubtype="0" fill="hold" grpId="1" nodeType="withEffect">
                                  <p:stCondLst>
                                    <p:cond delay="500"/>
                                  </p:stCondLst>
                                  <p:childTnLst>
                                    <p:animEffect transition="out" filter="fade">
                                      <p:cBhvr>
                                        <p:cTn id="19" dur="500"/>
                                        <p:tgtEl>
                                          <p:spTgt spid="15"/>
                                        </p:tgtEl>
                                      </p:cBhvr>
                                    </p:animEffect>
                                    <p:set>
                                      <p:cBhvr>
                                        <p:cTn id="20" dur="1" fill="hold">
                                          <p:stCondLst>
                                            <p:cond delay="499"/>
                                          </p:stCondLst>
                                        </p:cTn>
                                        <p:tgtEl>
                                          <p:spTgt spid="15"/>
                                        </p:tgtEl>
                                        <p:attrNameLst>
                                          <p:attrName>style.visibility</p:attrName>
                                        </p:attrNameLst>
                                      </p:cBhvr>
                                      <p:to>
                                        <p:strVal val="hidden"/>
                                      </p:to>
                                    </p:set>
                                  </p:childTnLst>
                                </p:cTn>
                              </p:par>
                              <p:par>
                                <p:cTn id="21" presetID="53" presetClass="entr" presetSubtype="16" fill="hold" grpId="0" nodeType="withEffect">
                                  <p:stCondLst>
                                    <p:cond delay="50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par>
                                <p:cTn id="26" presetID="10" presetClass="exit" presetSubtype="0" fill="hold" grpId="1" nodeType="withEffect">
                                  <p:stCondLst>
                                    <p:cond delay="750"/>
                                  </p:stCondLst>
                                  <p:childTnLst>
                                    <p:animEffect transition="out" filter="fade">
                                      <p:cBhvr>
                                        <p:cTn id="27" dur="500"/>
                                        <p:tgtEl>
                                          <p:spTgt spid="16"/>
                                        </p:tgtEl>
                                      </p:cBhvr>
                                    </p:animEffect>
                                    <p:set>
                                      <p:cBhvr>
                                        <p:cTn id="28" dur="1" fill="hold">
                                          <p:stCondLst>
                                            <p:cond delay="499"/>
                                          </p:stCondLst>
                                        </p:cTn>
                                        <p:tgtEl>
                                          <p:spTgt spid="16"/>
                                        </p:tgtEl>
                                        <p:attrNameLst>
                                          <p:attrName>style.visibility</p:attrName>
                                        </p:attrNameLst>
                                      </p:cBhvr>
                                      <p:to>
                                        <p:strVal val="hidden"/>
                                      </p:to>
                                    </p:set>
                                  </p:childTnLst>
                                </p:cTn>
                              </p:par>
                              <p:par>
                                <p:cTn id="29" presetID="53" presetClass="entr" presetSubtype="16"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childTnLst>
                                </p:cTn>
                              </p:par>
                              <p:par>
                                <p:cTn id="34" presetID="10" presetClass="exit" presetSubtype="0" fill="hold" grpId="1" nodeType="withEffect">
                                  <p:stCondLst>
                                    <p:cond delay="250"/>
                                  </p:stCondLst>
                                  <p:childTnLst>
                                    <p:animEffect transition="out" filter="fade">
                                      <p:cBhvr>
                                        <p:cTn id="35" dur="500"/>
                                        <p:tgtEl>
                                          <p:spTgt spid="10"/>
                                        </p:tgtEl>
                                      </p:cBhvr>
                                    </p:animEffect>
                                    <p:set>
                                      <p:cBhvr>
                                        <p:cTn id="36" dur="1" fill="hold">
                                          <p:stCondLst>
                                            <p:cond delay="499"/>
                                          </p:stCondLst>
                                        </p:cTn>
                                        <p:tgtEl>
                                          <p:spTgt spid="10"/>
                                        </p:tgtEl>
                                        <p:attrNameLst>
                                          <p:attrName>style.visibility</p:attrName>
                                        </p:attrNameLst>
                                      </p:cBhvr>
                                      <p:to>
                                        <p:strVal val="hidden"/>
                                      </p:to>
                                    </p:set>
                                  </p:childTnLst>
                                </p:cTn>
                              </p:par>
                              <p:par>
                                <p:cTn id="37" presetID="53" presetClass="entr" presetSubtype="16" fill="hold" grpId="0" nodeType="withEffect">
                                  <p:stCondLst>
                                    <p:cond delay="250"/>
                                  </p:stCondLst>
                                  <p:childTnLst>
                                    <p:set>
                                      <p:cBhvr>
                                        <p:cTn id="38" dur="1" fill="hold">
                                          <p:stCondLst>
                                            <p:cond delay="0"/>
                                          </p:stCondLst>
                                        </p:cTn>
                                        <p:tgtEl>
                                          <p:spTgt spid="11"/>
                                        </p:tgtEl>
                                        <p:attrNameLst>
                                          <p:attrName>style.visibility</p:attrName>
                                        </p:attrNameLst>
                                      </p:cBhvr>
                                      <p:to>
                                        <p:strVal val="visible"/>
                                      </p:to>
                                    </p:set>
                                    <p:anim calcmode="lin" valueType="num">
                                      <p:cBhvr>
                                        <p:cTn id="39" dur="500" fill="hold"/>
                                        <p:tgtEl>
                                          <p:spTgt spid="11"/>
                                        </p:tgtEl>
                                        <p:attrNameLst>
                                          <p:attrName>ppt_w</p:attrName>
                                        </p:attrNameLst>
                                      </p:cBhvr>
                                      <p:tavLst>
                                        <p:tav tm="0">
                                          <p:val>
                                            <p:fltVal val="0"/>
                                          </p:val>
                                        </p:tav>
                                        <p:tav tm="100000">
                                          <p:val>
                                            <p:strVal val="#ppt_w"/>
                                          </p:val>
                                        </p:tav>
                                      </p:tavLst>
                                    </p:anim>
                                    <p:anim calcmode="lin" valueType="num">
                                      <p:cBhvr>
                                        <p:cTn id="40" dur="500" fill="hold"/>
                                        <p:tgtEl>
                                          <p:spTgt spid="11"/>
                                        </p:tgtEl>
                                        <p:attrNameLst>
                                          <p:attrName>ppt_h</p:attrName>
                                        </p:attrNameLst>
                                      </p:cBhvr>
                                      <p:tavLst>
                                        <p:tav tm="0">
                                          <p:val>
                                            <p:fltVal val="0"/>
                                          </p:val>
                                        </p:tav>
                                        <p:tav tm="100000">
                                          <p:val>
                                            <p:strVal val="#ppt_h"/>
                                          </p:val>
                                        </p:tav>
                                      </p:tavLst>
                                    </p:anim>
                                    <p:animEffect transition="in" filter="fade">
                                      <p:cBhvr>
                                        <p:cTn id="41" dur="500"/>
                                        <p:tgtEl>
                                          <p:spTgt spid="11"/>
                                        </p:tgtEl>
                                      </p:cBhvr>
                                    </p:animEffect>
                                  </p:childTnLst>
                                </p:cTn>
                              </p:par>
                              <p:par>
                                <p:cTn id="42" presetID="10" presetClass="exit" presetSubtype="0" fill="hold" grpId="1" nodeType="withEffect">
                                  <p:stCondLst>
                                    <p:cond delay="500"/>
                                  </p:stCondLst>
                                  <p:childTnLst>
                                    <p:animEffect transition="out" filter="fade">
                                      <p:cBhvr>
                                        <p:cTn id="43" dur="500"/>
                                        <p:tgtEl>
                                          <p:spTgt spid="11"/>
                                        </p:tgtEl>
                                      </p:cBhvr>
                                    </p:animEffect>
                                    <p:set>
                                      <p:cBhvr>
                                        <p:cTn id="44" dur="1" fill="hold">
                                          <p:stCondLst>
                                            <p:cond delay="499"/>
                                          </p:stCondLst>
                                        </p:cTn>
                                        <p:tgtEl>
                                          <p:spTgt spid="11"/>
                                        </p:tgtEl>
                                        <p:attrNameLst>
                                          <p:attrName>style.visibility</p:attrName>
                                        </p:attrNameLst>
                                      </p:cBhvr>
                                      <p:to>
                                        <p:strVal val="hidden"/>
                                      </p:to>
                                    </p:set>
                                  </p:childTnLst>
                                </p:cTn>
                              </p:par>
                              <p:par>
                                <p:cTn id="45" presetID="53" presetClass="entr" presetSubtype="16" fill="hold" grpId="0" nodeType="withEffect">
                                  <p:stCondLst>
                                    <p:cond delay="50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par>
                                <p:cTn id="50" presetID="10" presetClass="exit" presetSubtype="0" fill="hold" grpId="1" nodeType="withEffect">
                                  <p:stCondLst>
                                    <p:cond delay="750"/>
                                  </p:stCondLst>
                                  <p:childTnLst>
                                    <p:animEffect transition="out" filter="fade">
                                      <p:cBhvr>
                                        <p:cTn id="51" dur="500"/>
                                        <p:tgtEl>
                                          <p:spTgt spid="12"/>
                                        </p:tgtEl>
                                      </p:cBhvr>
                                    </p:animEffect>
                                    <p:set>
                                      <p:cBhvr>
                                        <p:cTn id="52" dur="1" fill="hold">
                                          <p:stCondLst>
                                            <p:cond delay="499"/>
                                          </p:stCondLst>
                                        </p:cTn>
                                        <p:tgtEl>
                                          <p:spTgt spid="12"/>
                                        </p:tgtEl>
                                        <p:attrNameLst>
                                          <p:attrName>style.visibility</p:attrName>
                                        </p:attrNameLst>
                                      </p:cBhvr>
                                      <p:to>
                                        <p:strVal val="hidden"/>
                                      </p:to>
                                    </p:set>
                                  </p:childTnLst>
                                </p:cTn>
                              </p:par>
                            </p:childTnLst>
                          </p:cTn>
                        </p:par>
                        <p:par>
                          <p:cTn id="53" fill="hold">
                            <p:stCondLst>
                              <p:cond delay="1250"/>
                            </p:stCondLst>
                            <p:childTnLst>
                              <p:par>
                                <p:cTn id="54" presetID="1" presetClass="entr" presetSubtype="0" fill="hold" grpId="0" nodeType="afterEffect">
                                  <p:stCondLst>
                                    <p:cond delay="0"/>
                                  </p:stCondLst>
                                  <p:childTnLst>
                                    <p:set>
                                      <p:cBhvr>
                                        <p:cTn id="55" dur="1" fill="hold">
                                          <p:stCondLst>
                                            <p:cond delay="0"/>
                                          </p:stCondLst>
                                        </p:cTn>
                                        <p:tgtEl>
                                          <p:spTgt spid="19"/>
                                        </p:tgtEl>
                                        <p:attrNameLst>
                                          <p:attrName>style.visibility</p:attrName>
                                        </p:attrNameLst>
                                      </p:cBhvr>
                                      <p:to>
                                        <p:strVal val="visible"/>
                                      </p:to>
                                    </p:set>
                                  </p:childTnLst>
                                </p:cTn>
                              </p:par>
                            </p:childTnLst>
                          </p:cTn>
                        </p:par>
                        <p:par>
                          <p:cTn id="56" fill="hold">
                            <p:stCondLst>
                              <p:cond delay="1250"/>
                            </p:stCondLst>
                            <p:childTnLst>
                              <p:par>
                                <p:cTn id="57" presetID="2" presetClass="entr" presetSubtype="1" decel="100000" fill="hold" grpId="0" nodeType="afterEffect">
                                  <p:stCondLst>
                                    <p:cond delay="0"/>
                                  </p:stCondLst>
                                  <p:childTnLst>
                                    <p:set>
                                      <p:cBhvr>
                                        <p:cTn id="58" dur="1" fill="hold">
                                          <p:stCondLst>
                                            <p:cond delay="0"/>
                                          </p:stCondLst>
                                        </p:cTn>
                                        <p:tgtEl>
                                          <p:spTgt spid="46"/>
                                        </p:tgtEl>
                                        <p:attrNameLst>
                                          <p:attrName>style.visibility</p:attrName>
                                        </p:attrNameLst>
                                      </p:cBhvr>
                                      <p:to>
                                        <p:strVal val="visible"/>
                                      </p:to>
                                    </p:set>
                                    <p:anim calcmode="lin" valueType="num">
                                      <p:cBhvr additive="base">
                                        <p:cTn id="59" dur="650" fill="hold"/>
                                        <p:tgtEl>
                                          <p:spTgt spid="46"/>
                                        </p:tgtEl>
                                        <p:attrNameLst>
                                          <p:attrName>ppt_x</p:attrName>
                                        </p:attrNameLst>
                                      </p:cBhvr>
                                      <p:tavLst>
                                        <p:tav tm="0">
                                          <p:val>
                                            <p:strVal val="#ppt_x"/>
                                          </p:val>
                                        </p:tav>
                                        <p:tav tm="100000">
                                          <p:val>
                                            <p:strVal val="#ppt_x"/>
                                          </p:val>
                                        </p:tav>
                                      </p:tavLst>
                                    </p:anim>
                                    <p:anim calcmode="lin" valueType="num">
                                      <p:cBhvr additive="base">
                                        <p:cTn id="60" dur="650" fill="hold"/>
                                        <p:tgtEl>
                                          <p:spTgt spid="4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5" grpId="0" animBg="1"/>
      <p:bldP spid="15" grpId="1" animBg="1"/>
      <p:bldP spid="16" grpId="0" animBg="1"/>
      <p:bldP spid="16" grpId="1" animBg="1"/>
      <p:bldP spid="10" grpId="0" animBg="1"/>
      <p:bldP spid="10" grpId="1" animBg="1"/>
      <p:bldP spid="11" grpId="0" animBg="1"/>
      <p:bldP spid="11" grpId="1" animBg="1"/>
      <p:bldP spid="12" grpId="0" animBg="1"/>
      <p:bldP spid="12" grpId="1" animBg="1"/>
      <p:bldP spid="46" grpId="0" animBg="1"/>
      <p:bldP spid="1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Placeholder 17"/>
          <p:cNvSpPr>
            <a:spLocks noGrp="1"/>
          </p:cNvSpPr>
          <p:nvPr>
            <p:ph type="body" sz="quarter" idx="13"/>
          </p:nvPr>
        </p:nvSpPr>
        <p:spPr>
          <a:xfrm>
            <a:off x="304800" y="2939635"/>
            <a:ext cx="11887200" cy="978729"/>
          </a:xfrm>
        </p:spPr>
        <p:txBody>
          <a:bodyPr/>
          <a:lstStyle/>
          <a:p>
            <a:r>
              <a:rPr lang="en-US" sz="3200" b="1" dirty="0" smtClean="0"/>
              <a:t>“</a:t>
            </a:r>
            <a:r>
              <a:rPr lang="en-US" sz="3200" dirty="0" smtClean="0"/>
              <a:t>There’s no harm in hoping for the best as long as you’re prepared for the worst.”</a:t>
            </a:r>
            <a:endParaRPr lang="en-US" sz="3200" dirty="0"/>
          </a:p>
        </p:txBody>
      </p:sp>
      <p:sp>
        <p:nvSpPr>
          <p:cNvPr id="3" name="Text Placeholder 2"/>
          <p:cNvSpPr>
            <a:spLocks noGrp="1"/>
          </p:cNvSpPr>
          <p:nvPr>
            <p:ph type="body" sz="quarter" idx="14"/>
          </p:nvPr>
        </p:nvSpPr>
        <p:spPr>
          <a:xfrm>
            <a:off x="3865562" y="5276808"/>
            <a:ext cx="8097838" cy="369332"/>
          </a:xfrm>
        </p:spPr>
        <p:txBody>
          <a:bodyPr/>
          <a:lstStyle/>
          <a:p>
            <a:r>
              <a:rPr lang="en-US" dirty="0" smtClean="0"/>
              <a:t>—Stephen King, Different Seasons</a:t>
            </a:r>
            <a:endParaRPr lang="en-US" dirty="0"/>
          </a:p>
        </p:txBody>
      </p:sp>
      <p:sp>
        <p:nvSpPr>
          <p:cNvPr id="2" name="Slide Number Placeholder 1"/>
          <p:cNvSpPr>
            <a:spLocks noGrp="1"/>
          </p:cNvSpPr>
          <p:nvPr>
            <p:ph type="sldNum" sz="quarter" idx="4294967295"/>
          </p:nvPr>
        </p:nvSpPr>
        <p:spPr>
          <a:xfrm>
            <a:off x="11760200" y="6465888"/>
            <a:ext cx="431800" cy="365125"/>
          </a:xfrm>
          <a:prstGeom prst="rect">
            <a:avLst/>
          </a:prstGeom>
        </p:spPr>
        <p:txBody>
          <a:bodyPr/>
          <a:lstStyle/>
          <a:p>
            <a:fld id="{5AE1514C-5E56-4738-A1FF-4B1CFD2A3E36}" type="slidenum">
              <a:rPr lang="en-US" smtClean="0"/>
              <a:pPr/>
              <a:t>2</a:t>
            </a:fld>
            <a:endParaRPr lang="en-US" dirty="0"/>
          </a:p>
        </p:txBody>
      </p:sp>
      <p:sp>
        <p:nvSpPr>
          <p:cNvPr id="9" name="TextBox 8"/>
          <p:cNvSpPr txBox="1"/>
          <p:nvPr/>
        </p:nvSpPr>
        <p:spPr>
          <a:xfrm>
            <a:off x="1112688" y="243410"/>
            <a:ext cx="670312" cy="580653"/>
          </a:xfrm>
          <a:custGeom>
            <a:avLst/>
            <a:gdLst>
              <a:gd name="connsiteX0" fmla="*/ 603423 w 670312"/>
              <a:gd name="connsiteY0" fmla="*/ 0 h 580653"/>
              <a:gd name="connsiteX1" fmla="*/ 670312 w 670312"/>
              <a:gd name="connsiteY1" fmla="*/ 126662 h 580653"/>
              <a:gd name="connsiteX2" fmla="*/ 557170 w 670312"/>
              <a:gd name="connsiteY2" fmla="*/ 203157 h 580653"/>
              <a:gd name="connsiteX3" fmla="*/ 522302 w 670312"/>
              <a:gd name="connsiteY3" fmla="*/ 293172 h 580653"/>
              <a:gd name="connsiteX4" fmla="*/ 670312 w 670312"/>
              <a:gd name="connsiteY4" fmla="*/ 293172 h 580653"/>
              <a:gd name="connsiteX5" fmla="*/ 670312 w 670312"/>
              <a:gd name="connsiteY5" fmla="*/ 580653 h 580653"/>
              <a:gd name="connsiteX6" fmla="*/ 360772 w 670312"/>
              <a:gd name="connsiteY6" fmla="*/ 580653 h 580653"/>
              <a:gd name="connsiteX7" fmla="*/ 360772 w 670312"/>
              <a:gd name="connsiteY7" fmla="*/ 342272 h 580653"/>
              <a:gd name="connsiteX8" fmla="*/ 415564 w 670312"/>
              <a:gd name="connsiteY8" fmla="*/ 134489 h 580653"/>
              <a:gd name="connsiteX9" fmla="*/ 603423 w 670312"/>
              <a:gd name="connsiteY9" fmla="*/ 0 h 580653"/>
              <a:gd name="connsiteX10" fmla="*/ 242650 w 670312"/>
              <a:gd name="connsiteY10" fmla="*/ 0 h 580653"/>
              <a:gd name="connsiteX11" fmla="*/ 309539 w 670312"/>
              <a:gd name="connsiteY11" fmla="*/ 126662 h 580653"/>
              <a:gd name="connsiteX12" fmla="*/ 196397 w 670312"/>
              <a:gd name="connsiteY12" fmla="*/ 203157 h 580653"/>
              <a:gd name="connsiteX13" fmla="*/ 161530 w 670312"/>
              <a:gd name="connsiteY13" fmla="*/ 293172 h 580653"/>
              <a:gd name="connsiteX14" fmla="*/ 309539 w 670312"/>
              <a:gd name="connsiteY14" fmla="*/ 293172 h 580653"/>
              <a:gd name="connsiteX15" fmla="*/ 309539 w 670312"/>
              <a:gd name="connsiteY15" fmla="*/ 580653 h 580653"/>
              <a:gd name="connsiteX16" fmla="*/ 0 w 670312"/>
              <a:gd name="connsiteY16" fmla="*/ 580653 h 580653"/>
              <a:gd name="connsiteX17" fmla="*/ 0 w 670312"/>
              <a:gd name="connsiteY17" fmla="*/ 342272 h 580653"/>
              <a:gd name="connsiteX18" fmla="*/ 54792 w 670312"/>
              <a:gd name="connsiteY18" fmla="*/ 134489 h 580653"/>
              <a:gd name="connsiteX19" fmla="*/ 242650 w 670312"/>
              <a:gd name="connsiteY19" fmla="*/ 0 h 58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0312" h="580653">
                <a:moveTo>
                  <a:pt x="603423" y="0"/>
                </a:moveTo>
                <a:lnTo>
                  <a:pt x="670312" y="126662"/>
                </a:lnTo>
                <a:cubicBezTo>
                  <a:pt x="615757" y="152279"/>
                  <a:pt x="578043" y="177777"/>
                  <a:pt x="557170" y="203157"/>
                </a:cubicBezTo>
                <a:cubicBezTo>
                  <a:pt x="536297" y="228537"/>
                  <a:pt x="524674" y="258542"/>
                  <a:pt x="522302" y="293172"/>
                </a:cubicBezTo>
                <a:lnTo>
                  <a:pt x="670312" y="293172"/>
                </a:lnTo>
                <a:lnTo>
                  <a:pt x="670312" y="580653"/>
                </a:lnTo>
                <a:lnTo>
                  <a:pt x="360772" y="580653"/>
                </a:lnTo>
                <a:lnTo>
                  <a:pt x="360772" y="342272"/>
                </a:lnTo>
                <a:cubicBezTo>
                  <a:pt x="360772" y="254510"/>
                  <a:pt x="379036" y="185249"/>
                  <a:pt x="415564" y="134489"/>
                </a:cubicBezTo>
                <a:cubicBezTo>
                  <a:pt x="452092" y="83729"/>
                  <a:pt x="514712" y="38900"/>
                  <a:pt x="603423" y="0"/>
                </a:cubicBezTo>
                <a:close/>
                <a:moveTo>
                  <a:pt x="242650" y="0"/>
                </a:moveTo>
                <a:lnTo>
                  <a:pt x="309539" y="126662"/>
                </a:lnTo>
                <a:cubicBezTo>
                  <a:pt x="254985" y="152279"/>
                  <a:pt x="217271" y="177777"/>
                  <a:pt x="196397" y="203157"/>
                </a:cubicBezTo>
                <a:cubicBezTo>
                  <a:pt x="175524" y="228537"/>
                  <a:pt x="163902" y="258542"/>
                  <a:pt x="161530" y="293172"/>
                </a:cubicBezTo>
                <a:lnTo>
                  <a:pt x="309539" y="293172"/>
                </a:lnTo>
                <a:lnTo>
                  <a:pt x="309539" y="580653"/>
                </a:lnTo>
                <a:lnTo>
                  <a:pt x="0" y="580653"/>
                </a:lnTo>
                <a:lnTo>
                  <a:pt x="0" y="342272"/>
                </a:lnTo>
                <a:cubicBezTo>
                  <a:pt x="0" y="254510"/>
                  <a:pt x="18264" y="185249"/>
                  <a:pt x="54792" y="134489"/>
                </a:cubicBezTo>
                <a:cubicBezTo>
                  <a:pt x="91320" y="83729"/>
                  <a:pt x="153940" y="38900"/>
                  <a:pt x="242650" y="0"/>
                </a:cubicBez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800" dirty="0">
              <a:solidFill>
                <a:schemeClr val="tx2">
                  <a:lumMod val="50000"/>
                </a:schemeClr>
              </a:solidFill>
            </a:endParaRPr>
          </a:p>
        </p:txBody>
      </p:sp>
    </p:spTree>
    <p:extLst>
      <p:ext uri="{BB962C8B-B14F-4D97-AF65-F5344CB8AC3E}">
        <p14:creationId xmlns:p14="http://schemas.microsoft.com/office/powerpoint/2010/main" val="2376105647"/>
      </p:ext>
    </p:extLst>
  </p:cSld>
  <p:clrMapOvr>
    <a:masterClrMapping/>
  </p:clrMapOvr>
  <mc:AlternateContent xmlns:mc="http://schemas.openxmlformats.org/markup-compatibility/2006">
    <mc:Choice xmlns:p159="http://schemas.microsoft.com/office/powerpoint/2015/09/main" xmlns="" Requires="p159">
      <p:transition spd="slow">
        <p159:morph option="byObject"/>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Freeform: Shape 64"/>
          <p:cNvSpPr>
            <a:spLocks noChangeAspect="1"/>
          </p:cNvSpPr>
          <p:nvPr/>
        </p:nvSpPr>
        <p:spPr>
          <a:xfrm>
            <a:off x="232519" y="-2693505"/>
            <a:ext cx="4728754" cy="4728754"/>
          </a:xfrm>
          <a:custGeom>
            <a:avLst/>
            <a:gdLst>
              <a:gd name="connsiteX0" fmla="*/ 244064 w 488128"/>
              <a:gd name="connsiteY0" fmla="*/ 0 h 488128"/>
              <a:gd name="connsiteX1" fmla="*/ 488128 w 488128"/>
              <a:gd name="connsiteY1" fmla="*/ 244064 h 488128"/>
              <a:gd name="connsiteX2" fmla="*/ 244064 w 488128"/>
              <a:gd name="connsiteY2" fmla="*/ 488128 h 488128"/>
              <a:gd name="connsiteX3" fmla="*/ 0 w 488128"/>
              <a:gd name="connsiteY3" fmla="*/ 244064 h 488128"/>
              <a:gd name="connsiteX4" fmla="*/ 244064 w 488128"/>
              <a:gd name="connsiteY4" fmla="*/ 0 h 488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128" h="488128">
                <a:moveTo>
                  <a:pt x="244064" y="0"/>
                </a:moveTo>
                <a:cubicBezTo>
                  <a:pt x="378857" y="0"/>
                  <a:pt x="488128" y="109271"/>
                  <a:pt x="488128" y="244064"/>
                </a:cubicBezTo>
                <a:cubicBezTo>
                  <a:pt x="488128" y="378857"/>
                  <a:pt x="378857" y="488128"/>
                  <a:pt x="244064" y="488128"/>
                </a:cubicBezTo>
                <a:cubicBezTo>
                  <a:pt x="109271" y="488128"/>
                  <a:pt x="0" y="378857"/>
                  <a:pt x="0" y="244064"/>
                </a:cubicBezTo>
                <a:cubicBezTo>
                  <a:pt x="0" y="109271"/>
                  <a:pt x="109271" y="0"/>
                  <a:pt x="244064"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ysClr val="windowText" lastClr="000000"/>
              </a:solidFill>
              <a:effectLst/>
              <a:uLnTx/>
              <a:uFillTx/>
            </a:endParaRPr>
          </a:p>
        </p:txBody>
      </p:sp>
      <p:sp>
        <p:nvSpPr>
          <p:cNvPr id="14" name="Text Placeholder 13"/>
          <p:cNvSpPr>
            <a:spLocks noGrp="1"/>
          </p:cNvSpPr>
          <p:nvPr>
            <p:ph type="body" sz="quarter" idx="10"/>
          </p:nvPr>
        </p:nvSpPr>
        <p:spPr>
          <a:xfrm>
            <a:off x="430639" y="261548"/>
            <a:ext cx="4332514" cy="867930"/>
          </a:xfrm>
        </p:spPr>
        <p:txBody>
          <a:bodyPr/>
          <a:lstStyle/>
          <a:p>
            <a:pPr algn="ctr"/>
            <a:r>
              <a:rPr lang="en-US" dirty="0" smtClean="0"/>
              <a:t>Recommendations of Best Practices</a:t>
            </a:r>
            <a:endParaRPr lang="en-US" dirty="0"/>
          </a:p>
        </p:txBody>
      </p:sp>
      <p:sp>
        <p:nvSpPr>
          <p:cNvPr id="32" name="Title 31"/>
          <p:cNvSpPr>
            <a:spLocks noGrp="1"/>
          </p:cNvSpPr>
          <p:nvPr>
            <p:ph type="title"/>
          </p:nvPr>
        </p:nvSpPr>
        <p:spPr>
          <a:xfrm>
            <a:off x="5751095" y="-156587"/>
            <a:ext cx="5793168" cy="2409890"/>
          </a:xfrm>
        </p:spPr>
        <p:txBody>
          <a:bodyPr/>
          <a:lstStyle/>
          <a:p>
            <a:r>
              <a:rPr lang="en-US" sz="2800" i="1" dirty="0" smtClean="0"/>
              <a:t>Collaborative </a:t>
            </a:r>
            <a:r>
              <a:rPr lang="en-US" sz="2800" i="1" dirty="0"/>
              <a:t>Solutions for Safety in Sport: A Call to Action to Ensure Best Practices are in Place in Secondary School </a:t>
            </a:r>
            <a:r>
              <a:rPr lang="en-US" sz="2800" i="1" dirty="0" smtClean="0"/>
              <a:t>Sports (2015)</a:t>
            </a:r>
            <a:r>
              <a:rPr lang="en-US" sz="2800" i="1" dirty="0"/>
              <a:t/>
            </a:r>
            <a:br>
              <a:rPr lang="en-US" sz="2800" i="1" dirty="0"/>
            </a:br>
            <a:endParaRPr lang="en-US" sz="2800" b="1" i="1" dirty="0">
              <a:gradFill>
                <a:gsLst>
                  <a:gs pos="15000">
                    <a:schemeClr val="bg1"/>
                  </a:gs>
                  <a:gs pos="47000">
                    <a:schemeClr val="bg1"/>
                  </a:gs>
                </a:gsLst>
                <a:lin ang="5400000" scaled="1"/>
              </a:gradFill>
            </a:endParaRPr>
          </a:p>
        </p:txBody>
      </p:sp>
      <p:sp>
        <p:nvSpPr>
          <p:cNvPr id="21" name="Text Placeholder 20"/>
          <p:cNvSpPr>
            <a:spLocks noGrp="1"/>
          </p:cNvSpPr>
          <p:nvPr>
            <p:ph type="body" sz="quarter" idx="12"/>
          </p:nvPr>
        </p:nvSpPr>
        <p:spPr>
          <a:xfrm>
            <a:off x="430639" y="2141621"/>
            <a:ext cx="11337125" cy="4439677"/>
          </a:xfrm>
        </p:spPr>
        <p:txBody>
          <a:bodyPr/>
          <a:lstStyle/>
          <a:p>
            <a:pPr lvl="1"/>
            <a:r>
              <a:rPr lang="en-US" dirty="0"/>
              <a:t/>
            </a:r>
            <a:br>
              <a:rPr lang="en-US" dirty="0"/>
            </a:br>
            <a:r>
              <a:rPr lang="en-US" dirty="0"/>
              <a:t>1. Create an emergency action plan in collaboration with coaches, athletic trainers, other medical professionals and local and campus safety officials.</a:t>
            </a:r>
            <a:br>
              <a:rPr lang="en-US" dirty="0"/>
            </a:br>
            <a:endParaRPr lang="en-US" dirty="0" smtClean="0"/>
          </a:p>
          <a:p>
            <a:pPr lvl="1"/>
            <a:r>
              <a:rPr lang="en-US" dirty="0" smtClean="0"/>
              <a:t>2</a:t>
            </a:r>
            <a:r>
              <a:rPr lang="en-US" dirty="0"/>
              <a:t>. Have athletic trainers on staff: athletic trainers play a critical role in preventing sudden death in sport such as prevention, diagnosis, emergency care and treatment.</a:t>
            </a:r>
            <a:br>
              <a:rPr lang="en-US" dirty="0"/>
            </a:br>
            <a:endParaRPr lang="en-US" dirty="0" smtClean="0"/>
          </a:p>
          <a:p>
            <a:pPr lvl="1"/>
            <a:r>
              <a:rPr lang="en-US" dirty="0" smtClean="0"/>
              <a:t>3</a:t>
            </a:r>
            <a:r>
              <a:rPr lang="en-US" dirty="0"/>
              <a:t>. Acquire and place automated external defibrillators (AEDs) on school campuses and at sporting facilities for immediate access in the case of a cardiac emergency. </a:t>
            </a:r>
            <a:br>
              <a:rPr lang="en-US" dirty="0"/>
            </a:br>
            <a:endParaRPr lang="en-US" dirty="0" smtClean="0"/>
          </a:p>
          <a:p>
            <a:pPr lvl="1"/>
            <a:r>
              <a:rPr lang="en-US" dirty="0" smtClean="0"/>
              <a:t>4</a:t>
            </a:r>
            <a:r>
              <a:rPr lang="en-US" dirty="0"/>
              <a:t>. Ensure that athletes acclimatize progressively to training demands and environmental conditions for optimal safety. Conditioning should be phased in gradually: the first seven to 10 days of any new cycle should be considered transitional. Exercise and conditioning should not be used as punishment.</a:t>
            </a:r>
            <a:br>
              <a:rPr lang="en-US" dirty="0"/>
            </a:br>
            <a:endParaRPr lang="en-US" dirty="0"/>
          </a:p>
        </p:txBody>
      </p:sp>
    </p:spTree>
    <p:extLst>
      <p:ext uri="{BB962C8B-B14F-4D97-AF65-F5344CB8AC3E}">
        <p14:creationId xmlns:p14="http://schemas.microsoft.com/office/powerpoint/2010/main" val="2218049895"/>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4">
                                            <p:txEl>
                                              <p:pRg st="0" end="0"/>
                                            </p:txEl>
                                          </p:spTgt>
                                        </p:tgtEl>
                                        <p:attrNameLst>
                                          <p:attrName>style.visibility</p:attrName>
                                        </p:attrNameLst>
                                      </p:cBhvr>
                                      <p:to>
                                        <p:strVal val="visible"/>
                                      </p:to>
                                    </p:set>
                                    <p:animEffect transition="in" filter="fade">
                                      <p:cBhvr>
                                        <p:cTn id="12" dur="500"/>
                                        <p:tgtEl>
                                          <p:spTgt spid="14">
                                            <p:txEl>
                                              <p:pRg st="0" end="0"/>
                                            </p:txEl>
                                          </p:spTgt>
                                        </p:tgtEl>
                                      </p:cBhvr>
                                    </p:animEffect>
                                  </p:childTnLst>
                                </p:cTn>
                              </p:par>
                              <p:par>
                                <p:cTn id="13" presetID="63" presetClass="path" presetSubtype="0" decel="100000" fill="hold" grpId="1" nodeType="withEffect">
                                  <p:stCondLst>
                                    <p:cond delay="0"/>
                                  </p:stCondLst>
                                  <p:childTnLst>
                                    <p:animMotion origin="layout" path="M -0.14336 1.11111E-6 L 1.45833E-6 1.11111E-6 " pathEditMode="relative" rAng="0" ptsTypes="AA">
                                      <p:cBhvr>
                                        <p:cTn id="14" dur="750" fill="hold"/>
                                        <p:tgtEl>
                                          <p:spTgt spid="14">
                                            <p:txEl>
                                              <p:pRg st="0" end="0"/>
                                            </p:txEl>
                                          </p:spTgt>
                                        </p:tgtEl>
                                        <p:attrNameLst>
                                          <p:attrName>ppt_x</p:attrName>
                                          <p:attrName>ppt_y</p:attrName>
                                        </p:attrNameLst>
                                      </p:cBhvr>
                                      <p:rCtr x="7161" y="0"/>
                                    </p:animMotion>
                                  </p:childTnLst>
                                </p:cTn>
                              </p:par>
                            </p:childTnLst>
                          </p:cTn>
                        </p:par>
                        <p:par>
                          <p:cTn id="15" fill="hold">
                            <p:stCondLst>
                              <p:cond delay="1250"/>
                            </p:stCondLst>
                            <p:childTnLst>
                              <p:par>
                                <p:cTn id="16" presetID="10" presetClass="entr" presetSubtype="0" fill="hold" grpId="0" nodeType="afterEffect">
                                  <p:stCondLst>
                                    <p:cond delay="25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7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P spid="14" grpId="1" build="p"/>
      <p:bldP spid="32" grpId="0"/>
      <p:bldP spid="2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68658" y="3493674"/>
            <a:ext cx="2377440" cy="1006429"/>
          </a:xfrm>
        </p:spPr>
        <p:txBody>
          <a:bodyPr/>
          <a:lstStyle/>
          <a:p>
            <a:r>
              <a:rPr lang="en-US" dirty="0" smtClean="0"/>
              <a:t>EAP should be site specific, and include maps</a:t>
            </a:r>
            <a:endParaRPr lang="en-US" dirty="0"/>
          </a:p>
        </p:txBody>
      </p:sp>
      <p:sp>
        <p:nvSpPr>
          <p:cNvPr id="3" name="Slide Number Placeholder 2"/>
          <p:cNvSpPr>
            <a:spLocks noGrp="1"/>
          </p:cNvSpPr>
          <p:nvPr>
            <p:ph type="sldNum" sz="quarter" idx="12"/>
          </p:nvPr>
        </p:nvSpPr>
        <p:spPr/>
        <p:txBody>
          <a:bodyPr/>
          <a:lstStyle/>
          <a:p>
            <a:fld id="{5AE1514C-5E56-4738-A1FF-4B1CFD2A3E36}" type="slidenum">
              <a:rPr lang="en-US" smtClean="0"/>
              <a:pPr/>
              <a:t>4</a:t>
            </a:fld>
            <a:endParaRPr lang="en-US" dirty="0"/>
          </a:p>
        </p:txBody>
      </p:sp>
      <p:sp>
        <p:nvSpPr>
          <p:cNvPr id="7" name="Content Placeholder 6"/>
          <p:cNvSpPr>
            <a:spLocks noGrp="1"/>
          </p:cNvSpPr>
          <p:nvPr>
            <p:ph idx="14"/>
          </p:nvPr>
        </p:nvSpPr>
        <p:spPr>
          <a:xfrm>
            <a:off x="2483635" y="3493674"/>
            <a:ext cx="2377440" cy="1006429"/>
          </a:xfrm>
        </p:spPr>
        <p:txBody>
          <a:bodyPr/>
          <a:lstStyle/>
          <a:p>
            <a:r>
              <a:rPr lang="en-US" dirty="0" smtClean="0"/>
              <a:t>EAP should be reviewed each season</a:t>
            </a:r>
            <a:endParaRPr lang="en-US" dirty="0"/>
          </a:p>
        </p:txBody>
      </p:sp>
      <p:sp>
        <p:nvSpPr>
          <p:cNvPr id="8" name="Content Placeholder 7"/>
          <p:cNvSpPr>
            <a:spLocks noGrp="1"/>
          </p:cNvSpPr>
          <p:nvPr>
            <p:ph idx="15"/>
          </p:nvPr>
        </p:nvSpPr>
        <p:spPr>
          <a:xfrm>
            <a:off x="4898612" y="3493674"/>
            <a:ext cx="2377440" cy="1615827"/>
          </a:xfrm>
        </p:spPr>
        <p:txBody>
          <a:bodyPr/>
          <a:lstStyle/>
          <a:p>
            <a:r>
              <a:rPr lang="en-US" dirty="0" smtClean="0"/>
              <a:t>EAP should be a written document distributed to all staff</a:t>
            </a:r>
            <a:endParaRPr lang="en-US" dirty="0"/>
          </a:p>
        </p:txBody>
      </p:sp>
      <p:sp>
        <p:nvSpPr>
          <p:cNvPr id="9" name="Content Placeholder 8"/>
          <p:cNvSpPr>
            <a:spLocks noGrp="1"/>
          </p:cNvSpPr>
          <p:nvPr>
            <p:ph idx="16"/>
          </p:nvPr>
        </p:nvSpPr>
        <p:spPr>
          <a:xfrm>
            <a:off x="7313589" y="3493674"/>
            <a:ext cx="2377440" cy="1744067"/>
          </a:xfrm>
        </p:spPr>
        <p:txBody>
          <a:bodyPr/>
          <a:lstStyle/>
          <a:p>
            <a:r>
              <a:rPr lang="en-US" dirty="0" smtClean="0"/>
              <a:t>Complete a readiness check before each athletic activity	</a:t>
            </a:r>
            <a:endParaRPr lang="en-US" dirty="0"/>
          </a:p>
          <a:p>
            <a:endParaRPr lang="en-US" dirty="0"/>
          </a:p>
        </p:txBody>
      </p:sp>
      <p:sp>
        <p:nvSpPr>
          <p:cNvPr id="33" name="Content Placeholder 32"/>
          <p:cNvSpPr>
            <a:spLocks noGrp="1"/>
          </p:cNvSpPr>
          <p:nvPr>
            <p:ph idx="17"/>
          </p:nvPr>
        </p:nvSpPr>
        <p:spPr>
          <a:xfrm>
            <a:off x="9728566" y="3493674"/>
            <a:ext cx="2377440" cy="2225225"/>
          </a:xfrm>
        </p:spPr>
        <p:txBody>
          <a:bodyPr/>
          <a:lstStyle/>
          <a:p>
            <a:r>
              <a:rPr lang="en-US" dirty="0" smtClean="0"/>
              <a:t>Identify personnel and their responsibilities within designated chain of command</a:t>
            </a:r>
            <a:endParaRPr lang="en-US" dirty="0"/>
          </a:p>
        </p:txBody>
      </p:sp>
      <p:sp>
        <p:nvSpPr>
          <p:cNvPr id="5" name="Text Placeholder 4"/>
          <p:cNvSpPr>
            <a:spLocks noGrp="1"/>
          </p:cNvSpPr>
          <p:nvPr>
            <p:ph type="body" sz="quarter" idx="13"/>
          </p:nvPr>
        </p:nvSpPr>
        <p:spPr>
          <a:xfrm>
            <a:off x="-444313" y="487525"/>
            <a:ext cx="12192000" cy="535531"/>
          </a:xfrm>
        </p:spPr>
        <p:txBody>
          <a:bodyPr/>
          <a:lstStyle/>
          <a:p>
            <a:r>
              <a:rPr lang="en-US" b="1" dirty="0" smtClean="0">
                <a:solidFill>
                  <a:srgbClr val="0070C0"/>
                </a:solidFill>
                <a:latin typeface="+mn-lt"/>
              </a:rPr>
              <a:t>Create an Emergency Action Plan</a:t>
            </a:r>
            <a:endParaRPr lang="en-US" b="1" dirty="0">
              <a:solidFill>
                <a:srgbClr val="0070C0"/>
              </a:solidFill>
              <a:latin typeface="+mn-lt"/>
            </a:endParaRPr>
          </a:p>
        </p:txBody>
      </p:sp>
      <p:sp>
        <p:nvSpPr>
          <p:cNvPr id="47" name="Content Placeholder 46"/>
          <p:cNvSpPr>
            <a:spLocks noGrp="1"/>
          </p:cNvSpPr>
          <p:nvPr>
            <p:ph idx="18"/>
          </p:nvPr>
        </p:nvSpPr>
        <p:spPr/>
        <p:txBody>
          <a:bodyPr/>
          <a:lstStyle/>
          <a:p>
            <a:r>
              <a:rPr lang="en-US" dirty="0"/>
              <a:t>1</a:t>
            </a:r>
          </a:p>
        </p:txBody>
      </p:sp>
      <p:sp>
        <p:nvSpPr>
          <p:cNvPr id="48" name="Content Placeholder 47"/>
          <p:cNvSpPr>
            <a:spLocks noGrp="1"/>
          </p:cNvSpPr>
          <p:nvPr>
            <p:ph idx="19"/>
          </p:nvPr>
        </p:nvSpPr>
        <p:spPr/>
        <p:txBody>
          <a:bodyPr/>
          <a:lstStyle/>
          <a:p>
            <a:r>
              <a:rPr lang="en-US" dirty="0"/>
              <a:t>2</a:t>
            </a:r>
          </a:p>
        </p:txBody>
      </p:sp>
      <p:sp>
        <p:nvSpPr>
          <p:cNvPr id="49" name="Content Placeholder 48"/>
          <p:cNvSpPr>
            <a:spLocks noGrp="1"/>
          </p:cNvSpPr>
          <p:nvPr>
            <p:ph idx="20"/>
          </p:nvPr>
        </p:nvSpPr>
        <p:spPr/>
        <p:txBody>
          <a:bodyPr/>
          <a:lstStyle/>
          <a:p>
            <a:r>
              <a:rPr lang="en-US" dirty="0"/>
              <a:t>3</a:t>
            </a:r>
          </a:p>
        </p:txBody>
      </p:sp>
      <p:sp>
        <p:nvSpPr>
          <p:cNvPr id="50" name="Content Placeholder 49"/>
          <p:cNvSpPr>
            <a:spLocks noGrp="1"/>
          </p:cNvSpPr>
          <p:nvPr>
            <p:ph idx="21"/>
          </p:nvPr>
        </p:nvSpPr>
        <p:spPr/>
        <p:txBody>
          <a:bodyPr/>
          <a:lstStyle/>
          <a:p>
            <a:r>
              <a:rPr lang="en-US" dirty="0"/>
              <a:t>4</a:t>
            </a:r>
          </a:p>
        </p:txBody>
      </p:sp>
      <p:sp>
        <p:nvSpPr>
          <p:cNvPr id="51" name="Content Placeholder 50"/>
          <p:cNvSpPr>
            <a:spLocks noGrp="1"/>
          </p:cNvSpPr>
          <p:nvPr>
            <p:ph idx="22"/>
          </p:nvPr>
        </p:nvSpPr>
        <p:spPr/>
        <p:txBody>
          <a:bodyPr/>
          <a:lstStyle/>
          <a:p>
            <a:r>
              <a:rPr lang="en-US" dirty="0"/>
              <a:t>5</a:t>
            </a:r>
          </a:p>
        </p:txBody>
      </p:sp>
      <p:sp>
        <p:nvSpPr>
          <p:cNvPr id="10" name="Rectangle 9"/>
          <p:cNvSpPr/>
          <p:nvPr/>
        </p:nvSpPr>
        <p:spPr>
          <a:xfrm>
            <a:off x="148438" y="6450449"/>
            <a:ext cx="7497565" cy="230832"/>
          </a:xfrm>
          <a:prstGeom prst="rect">
            <a:avLst/>
          </a:prstGeom>
        </p:spPr>
        <p:txBody>
          <a:bodyPr wrap="none">
            <a:spAutoFit/>
          </a:bodyPr>
          <a:lstStyle/>
          <a:p>
            <a:r>
              <a:rPr lang="en-US" sz="900" dirty="0">
                <a:solidFill>
                  <a:schemeClr val="bg1">
                    <a:lumMod val="75000"/>
                  </a:schemeClr>
                </a:solidFill>
              </a:rPr>
              <a:t>Reference : The basics you can find anywhere 5 Steps To Successful Storytelling Published on April 5, 2014 Featured in: Marketing &amp; Advertising</a:t>
            </a:r>
          </a:p>
        </p:txBody>
      </p:sp>
    </p:spTree>
    <p:extLst>
      <p:ext uri="{BB962C8B-B14F-4D97-AF65-F5344CB8AC3E}">
        <p14:creationId xmlns:p14="http://schemas.microsoft.com/office/powerpoint/2010/main" val="2161256907"/>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5788" r="5788"/>
          <a:stretch>
            <a:fillRect/>
          </a:stretch>
        </p:blipFill>
        <p:spPr/>
      </p:pic>
      <p:sp>
        <p:nvSpPr>
          <p:cNvPr id="2" name="Slide Number Placeholder 1"/>
          <p:cNvSpPr>
            <a:spLocks noGrp="1"/>
          </p:cNvSpPr>
          <p:nvPr>
            <p:ph type="sldNum" sz="quarter" idx="4"/>
          </p:nvPr>
        </p:nvSpPr>
        <p:spPr>
          <a:xfrm>
            <a:off x="11766616" y="6492875"/>
            <a:ext cx="393567" cy="365125"/>
          </a:xfrm>
        </p:spPr>
        <p:txBody>
          <a:bodyPr/>
          <a:lstStyle/>
          <a:p>
            <a:fld id="{5AE1514C-5E56-4738-A1FF-4B1CFD2A3E36}" type="slidenum">
              <a:rPr lang="en-US" smtClean="0"/>
              <a:pPr/>
              <a:t>5</a:t>
            </a:fld>
            <a:endParaRPr lang="en-US" dirty="0"/>
          </a:p>
        </p:txBody>
      </p:sp>
      <p:sp>
        <p:nvSpPr>
          <p:cNvPr id="7" name="Text Placeholder 6"/>
          <p:cNvSpPr>
            <a:spLocks noGrp="1"/>
          </p:cNvSpPr>
          <p:nvPr>
            <p:ph type="body" sz="quarter" idx="11"/>
          </p:nvPr>
        </p:nvSpPr>
        <p:spPr>
          <a:xfrm>
            <a:off x="0" y="3429000"/>
            <a:ext cx="6129338" cy="2159566"/>
          </a:xfrm>
        </p:spPr>
        <p:txBody>
          <a:bodyPr/>
          <a:lstStyle/>
          <a:p>
            <a:pPr marL="457200" lvl="1" indent="-457200" algn="l">
              <a:buFont typeface="Arial" panose="020B0604020202020204" pitchFamily="34" charset="0"/>
              <a:buChar char="•"/>
            </a:pPr>
            <a:r>
              <a:rPr lang="en-US" dirty="0" smtClean="0"/>
              <a:t>Cross streets of each field (may not always be the same)</a:t>
            </a:r>
          </a:p>
          <a:p>
            <a:pPr marL="457200" lvl="1" indent="-457200" algn="l">
              <a:buFont typeface="Arial" panose="020B0604020202020204" pitchFamily="34" charset="0"/>
              <a:buChar char="•"/>
            </a:pPr>
            <a:r>
              <a:rPr lang="en-US" dirty="0" smtClean="0"/>
              <a:t>Which gate will EMS come through? Locks?</a:t>
            </a:r>
          </a:p>
          <a:p>
            <a:pPr marL="457200" lvl="1" indent="-457200" algn="l">
              <a:buFont typeface="Arial" panose="020B0604020202020204" pitchFamily="34" charset="0"/>
              <a:buChar char="•"/>
            </a:pPr>
            <a:r>
              <a:rPr lang="en-US" dirty="0" smtClean="0"/>
              <a:t>Location specific details</a:t>
            </a:r>
            <a:endParaRPr lang="en-US" dirty="0"/>
          </a:p>
        </p:txBody>
      </p:sp>
      <p:sp>
        <p:nvSpPr>
          <p:cNvPr id="13" name="Content Placeholder 12"/>
          <p:cNvSpPr>
            <a:spLocks noGrp="1"/>
          </p:cNvSpPr>
          <p:nvPr>
            <p:ph idx="18"/>
          </p:nvPr>
        </p:nvSpPr>
        <p:spPr/>
        <p:txBody>
          <a:bodyPr/>
          <a:lstStyle/>
          <a:p>
            <a:r>
              <a:rPr lang="en-US" dirty="0"/>
              <a:t>1</a:t>
            </a:r>
          </a:p>
        </p:txBody>
      </p:sp>
      <p:sp>
        <p:nvSpPr>
          <p:cNvPr id="14" name="Text Placeholder 13"/>
          <p:cNvSpPr>
            <a:spLocks noGrp="1"/>
          </p:cNvSpPr>
          <p:nvPr>
            <p:ph type="body" sz="quarter" idx="19"/>
          </p:nvPr>
        </p:nvSpPr>
        <p:spPr>
          <a:xfrm>
            <a:off x="169069" y="1554163"/>
            <a:ext cx="5791200" cy="1089529"/>
          </a:xfrm>
        </p:spPr>
        <p:txBody>
          <a:bodyPr/>
          <a:lstStyle/>
          <a:p>
            <a:r>
              <a:rPr lang="en-US" dirty="0"/>
              <a:t>EAP should be site specific, and include maps</a:t>
            </a:r>
          </a:p>
        </p:txBody>
      </p:sp>
    </p:spTree>
    <p:extLst>
      <p:ext uri="{BB962C8B-B14F-4D97-AF65-F5344CB8AC3E}">
        <p14:creationId xmlns:p14="http://schemas.microsoft.com/office/powerpoint/2010/main" val="686721801"/>
      </p:ext>
    </p:extLst>
  </p:cSld>
  <p:clrMapOvr>
    <a:masterClrMapping/>
  </p:clrMapOvr>
  <p:transition spd="slow">
    <p:push/>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5AE1514C-5E56-4738-A1FF-4B1CFD2A3E36}" type="slidenum">
              <a:rPr lang="en-US" smtClean="0"/>
              <a:pPr/>
              <a:t>6</a:t>
            </a:fld>
            <a:endParaRPr lang="en-US" dirty="0"/>
          </a:p>
        </p:txBody>
      </p:sp>
      <p:sp>
        <p:nvSpPr>
          <p:cNvPr id="16" name="Content Placeholder 15"/>
          <p:cNvSpPr>
            <a:spLocks noGrp="1"/>
          </p:cNvSpPr>
          <p:nvPr>
            <p:ph idx="18"/>
          </p:nvPr>
        </p:nvSpPr>
        <p:spPr/>
        <p:txBody>
          <a:bodyPr/>
          <a:lstStyle/>
          <a:p>
            <a:r>
              <a:rPr lang="en-US" dirty="0"/>
              <a:t>2</a:t>
            </a:r>
          </a:p>
        </p:txBody>
      </p:sp>
      <p:sp>
        <p:nvSpPr>
          <p:cNvPr id="42" name="Text Placeholder 41"/>
          <p:cNvSpPr>
            <a:spLocks noGrp="1"/>
          </p:cNvSpPr>
          <p:nvPr>
            <p:ph type="body" sz="quarter" idx="11"/>
          </p:nvPr>
        </p:nvSpPr>
        <p:spPr>
          <a:xfrm>
            <a:off x="0" y="2625996"/>
            <a:ext cx="6096000" cy="4952125"/>
          </a:xfrm>
        </p:spPr>
        <p:txBody>
          <a:bodyPr/>
          <a:lstStyle/>
          <a:p>
            <a:r>
              <a:rPr lang="en-US" dirty="0" smtClean="0"/>
              <a:t>PREPARE</a:t>
            </a:r>
          </a:p>
          <a:p>
            <a:pPr marL="457200" indent="-457200" algn="l">
              <a:buFont typeface="Arial" panose="020B0604020202020204" pitchFamily="34" charset="0"/>
              <a:buChar char="•"/>
            </a:pPr>
            <a:r>
              <a:rPr lang="en-US" sz="2800" dirty="0" smtClean="0">
                <a:latin typeface="Segoe UI" panose="020B0502040204020203" pitchFamily="34" charset="0"/>
                <a:cs typeface="Segoe UI" panose="020B0502040204020203" pitchFamily="34" charset="0"/>
              </a:rPr>
              <a:t>“Take a walk”</a:t>
            </a:r>
          </a:p>
          <a:p>
            <a:pPr marL="457200" indent="-457200" algn="l">
              <a:buFont typeface="Arial" panose="020B0604020202020204" pitchFamily="34" charset="0"/>
              <a:buChar char="•"/>
            </a:pPr>
            <a:r>
              <a:rPr lang="en-US" sz="2800" dirty="0" smtClean="0">
                <a:latin typeface="Segoe UI" panose="020B0502040204020203" pitchFamily="34" charset="0"/>
                <a:cs typeface="Segoe UI" panose="020B0502040204020203" pitchFamily="34" charset="0"/>
              </a:rPr>
              <a:t>Try to anticipate where you may have issues on campus</a:t>
            </a:r>
          </a:p>
          <a:p>
            <a:pPr marL="457200" indent="-457200" algn="l">
              <a:buFont typeface="Arial" panose="020B0604020202020204" pitchFamily="34" charset="0"/>
              <a:buChar char="•"/>
            </a:pPr>
            <a:r>
              <a:rPr lang="en-US" sz="2800" dirty="0" smtClean="0">
                <a:latin typeface="Segoe UI" panose="020B0502040204020203" pitchFamily="34" charset="0"/>
                <a:cs typeface="Segoe UI" panose="020B0502040204020203" pitchFamily="34" charset="0"/>
              </a:rPr>
              <a:t>Get input from coaches and AT</a:t>
            </a:r>
          </a:p>
          <a:p>
            <a:pPr marL="171450" indent="-171450" algn="l">
              <a:buFont typeface="Arial" panose="020B0604020202020204" pitchFamily="34" charset="0"/>
              <a:buChar char="•"/>
            </a:pPr>
            <a:endParaRPr lang="en-US" sz="2800" dirty="0">
              <a:latin typeface="Segoe UI" panose="020B0502040204020203" pitchFamily="34" charset="0"/>
              <a:cs typeface="Segoe UI" panose="020B0502040204020203" pitchFamily="34" charset="0"/>
            </a:endParaRPr>
          </a:p>
          <a:p>
            <a:endParaRPr lang="en-US" dirty="0" smtClean="0"/>
          </a:p>
        </p:txBody>
      </p:sp>
      <p:sp>
        <p:nvSpPr>
          <p:cNvPr id="21" name="Text Placeholder 20"/>
          <p:cNvSpPr>
            <a:spLocks noGrp="1"/>
          </p:cNvSpPr>
          <p:nvPr>
            <p:ph type="body" sz="quarter" idx="19"/>
          </p:nvPr>
        </p:nvSpPr>
        <p:spPr>
          <a:xfrm>
            <a:off x="33304" y="1339542"/>
            <a:ext cx="6096000" cy="1089529"/>
          </a:xfrm>
        </p:spPr>
        <p:txBody>
          <a:bodyPr/>
          <a:lstStyle/>
          <a:p>
            <a:r>
              <a:rPr lang="en-US" dirty="0"/>
              <a:t>EAP should be reviewed each season</a:t>
            </a:r>
          </a:p>
        </p:txBody>
      </p:sp>
      <p:pic>
        <p:nvPicPr>
          <p:cNvPr id="5" name="Picture Placeholder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2878" b="2878"/>
          <a:stretch>
            <a:fillRect/>
          </a:stretch>
        </p:blipFill>
        <p:spPr/>
      </p:pic>
    </p:spTree>
    <p:extLst>
      <p:ext uri="{BB962C8B-B14F-4D97-AF65-F5344CB8AC3E}">
        <p14:creationId xmlns:p14="http://schemas.microsoft.com/office/powerpoint/2010/main" val="2441306458"/>
      </p:ext>
    </p:extLst>
  </p:cSld>
  <p:clrMapOvr>
    <a:masterClrMapping/>
  </p:clrMapOvr>
  <p:transition spd="slow">
    <p:push/>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t="18355" b="18355"/>
          <a:stretch>
            <a:fillRect/>
          </a:stretch>
        </p:blipFill>
        <p:spPr>
          <a:xfrm>
            <a:off x="-17463" y="-7938"/>
            <a:ext cx="12190413" cy="6858001"/>
          </a:xfrm>
        </p:spPr>
      </p:pic>
      <p:sp>
        <p:nvSpPr>
          <p:cNvPr id="3" name="Slide Number Placeholder 2"/>
          <p:cNvSpPr>
            <a:spLocks noGrp="1"/>
          </p:cNvSpPr>
          <p:nvPr>
            <p:ph type="sldNum" sz="quarter" idx="4"/>
          </p:nvPr>
        </p:nvSpPr>
        <p:spPr>
          <a:xfrm>
            <a:off x="11753512" y="6484937"/>
            <a:ext cx="419776" cy="365125"/>
          </a:xfrm>
        </p:spPr>
        <p:txBody>
          <a:bodyPr/>
          <a:lstStyle/>
          <a:p>
            <a:fld id="{5AE1514C-5E56-4738-A1FF-4B1CFD2A3E36}" type="slidenum">
              <a:rPr lang="en-US" smtClean="0"/>
              <a:pPr/>
              <a:t>7</a:t>
            </a:fld>
            <a:endParaRPr lang="en-US" dirty="0"/>
          </a:p>
        </p:txBody>
      </p:sp>
      <p:sp>
        <p:nvSpPr>
          <p:cNvPr id="51" name="Rectangle 50"/>
          <p:cNvSpPr/>
          <p:nvPr/>
        </p:nvSpPr>
        <p:spPr>
          <a:xfrm>
            <a:off x="-17801" y="-7938"/>
            <a:ext cx="10412974" cy="6858000"/>
          </a:xfrm>
          <a:prstGeom prst="rect">
            <a:avLst/>
          </a:prstGeom>
          <a:gradFill flip="none" rotWithShape="1">
            <a:gsLst>
              <a:gs pos="0">
                <a:schemeClr val="tx1">
                  <a:alpha val="53000"/>
                </a:schemeClr>
              </a:gs>
              <a:gs pos="97000">
                <a:schemeClr val="tx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0" name="Content Placeholder 19"/>
          <p:cNvSpPr>
            <a:spLocks noGrp="1"/>
          </p:cNvSpPr>
          <p:nvPr>
            <p:ph idx="18"/>
          </p:nvPr>
        </p:nvSpPr>
        <p:spPr>
          <a:xfrm>
            <a:off x="4014885" y="1428758"/>
            <a:ext cx="2377440" cy="840230"/>
          </a:xfrm>
        </p:spPr>
        <p:txBody>
          <a:bodyPr/>
          <a:lstStyle/>
          <a:p>
            <a:r>
              <a:rPr lang="en-US" dirty="0"/>
              <a:t>3</a:t>
            </a:r>
          </a:p>
        </p:txBody>
      </p:sp>
      <p:sp>
        <p:nvSpPr>
          <p:cNvPr id="71" name="Text Placeholder 70"/>
          <p:cNvSpPr>
            <a:spLocks noGrp="1"/>
          </p:cNvSpPr>
          <p:nvPr>
            <p:ph type="body" sz="quarter" idx="19"/>
          </p:nvPr>
        </p:nvSpPr>
        <p:spPr>
          <a:xfrm>
            <a:off x="2397678" y="2489425"/>
            <a:ext cx="5875734" cy="1588127"/>
          </a:xfrm>
        </p:spPr>
        <p:txBody>
          <a:bodyPr/>
          <a:lstStyle/>
          <a:p>
            <a:r>
              <a:rPr lang="en-US" dirty="0">
                <a:solidFill>
                  <a:schemeClr val="bg1"/>
                </a:solidFill>
              </a:rPr>
              <a:t>EAP should be a written document distributed to all staff</a:t>
            </a:r>
          </a:p>
        </p:txBody>
      </p:sp>
    </p:spTree>
    <p:extLst>
      <p:ext uri="{BB962C8B-B14F-4D97-AF65-F5344CB8AC3E}">
        <p14:creationId xmlns:p14="http://schemas.microsoft.com/office/powerpoint/2010/main" val="2488226301"/>
      </p:ext>
    </p:extLst>
  </p:cSld>
  <p:clrMapOvr>
    <a:masterClrMapping/>
  </p:clrMapOvr>
  <p:transition spd="slow">
    <p:push/>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1"/>
          </p:nvPr>
        </p:nvSpPr>
        <p:spPr>
          <a:xfrm>
            <a:off x="6094442" y="3128840"/>
            <a:ext cx="6097555" cy="1397306"/>
          </a:xfrm>
        </p:spPr>
        <p:txBody>
          <a:bodyPr/>
          <a:lstStyle/>
          <a:p>
            <a:pPr lvl="2"/>
            <a:r>
              <a:rPr lang="en-US" dirty="0"/>
              <a:t>Does everyone know where the AEDs are located?  Epi-pen? </a:t>
            </a:r>
          </a:p>
          <a:p>
            <a:pPr lvl="2"/>
            <a:r>
              <a:rPr lang="en-US" dirty="0" smtClean="0"/>
              <a:t> </a:t>
            </a:r>
            <a:endParaRPr lang="en-US" dirty="0"/>
          </a:p>
        </p:txBody>
      </p:sp>
      <p:sp>
        <p:nvSpPr>
          <p:cNvPr id="22" name="Text Placeholder 21"/>
          <p:cNvSpPr>
            <a:spLocks noGrp="1"/>
          </p:cNvSpPr>
          <p:nvPr>
            <p:ph type="body" sz="quarter" idx="19"/>
          </p:nvPr>
        </p:nvSpPr>
        <p:spPr>
          <a:xfrm>
            <a:off x="6094443" y="1554163"/>
            <a:ext cx="6097556" cy="1089529"/>
          </a:xfrm>
        </p:spPr>
        <p:txBody>
          <a:bodyPr/>
          <a:lstStyle/>
          <a:p>
            <a:r>
              <a:rPr lang="en-US" dirty="0"/>
              <a:t>Complete a readiness check before each athletic activity	</a:t>
            </a:r>
          </a:p>
        </p:txBody>
      </p:sp>
      <p:sp>
        <p:nvSpPr>
          <p:cNvPr id="40" name="Content Placeholder 39"/>
          <p:cNvSpPr>
            <a:spLocks noGrp="1"/>
          </p:cNvSpPr>
          <p:nvPr>
            <p:ph idx="18"/>
          </p:nvPr>
        </p:nvSpPr>
        <p:spPr>
          <a:xfrm>
            <a:off x="7954500" y="419100"/>
            <a:ext cx="2377440" cy="840230"/>
          </a:xfrm>
        </p:spPr>
        <p:txBody>
          <a:bodyPr/>
          <a:lstStyle/>
          <a:p>
            <a:r>
              <a:rPr lang="en-US" dirty="0" smtClean="0"/>
              <a:t>4</a:t>
            </a:r>
            <a:endParaRPr lang="en-US" dirty="0"/>
          </a:p>
        </p:txBody>
      </p:sp>
      <p:sp>
        <p:nvSpPr>
          <p:cNvPr id="2" name="Slide Number Placeholder 1"/>
          <p:cNvSpPr>
            <a:spLocks noGrp="1"/>
          </p:cNvSpPr>
          <p:nvPr>
            <p:ph type="sldNum" sz="quarter" idx="4"/>
          </p:nvPr>
        </p:nvSpPr>
        <p:spPr/>
        <p:txBody>
          <a:bodyPr/>
          <a:lstStyle/>
          <a:p>
            <a:fld id="{5AE1514C-5E56-4738-A1FF-4B1CFD2A3E36}" type="slidenum">
              <a:rPr lang="en-US" smtClean="0"/>
              <a:pPr/>
              <a:t>8</a:t>
            </a:fld>
            <a:endParaRPr lang="en-US" dirty="0"/>
          </a:p>
        </p:txBody>
      </p:sp>
      <p:pic>
        <p:nvPicPr>
          <p:cNvPr id="8" name="Picture Placeholder 7"/>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0939" r="20939"/>
          <a:stretch>
            <a:fillRect/>
          </a:stretch>
        </p:blipFill>
        <p:spPr>
          <a:xfrm>
            <a:off x="-1" y="1900"/>
            <a:ext cx="6094444" cy="6856100"/>
          </a:xfrm>
        </p:spPr>
      </p:pic>
    </p:spTree>
    <p:extLst>
      <p:ext uri="{BB962C8B-B14F-4D97-AF65-F5344CB8AC3E}">
        <p14:creationId xmlns:p14="http://schemas.microsoft.com/office/powerpoint/2010/main" val="1209291647"/>
      </p:ext>
    </p:extLst>
  </p:cSld>
  <p:clrMapOvr>
    <a:masterClrMapping/>
  </p:clrMapOvr>
  <p:transition spd="slow">
    <p:push/>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6668" r="16668"/>
          <a:stretch>
            <a:fillRect/>
          </a:stretch>
        </p:blipFill>
        <p:spPr>
          <a:xfrm>
            <a:off x="0" y="1900"/>
            <a:ext cx="6094444" cy="6856100"/>
          </a:xfrm>
        </p:spPr>
      </p:pic>
      <p:sp>
        <p:nvSpPr>
          <p:cNvPr id="2" name="Slide Number Placeholder 1"/>
          <p:cNvSpPr>
            <a:spLocks noGrp="1"/>
          </p:cNvSpPr>
          <p:nvPr>
            <p:ph type="sldNum" sz="quarter" idx="4"/>
          </p:nvPr>
        </p:nvSpPr>
        <p:spPr>
          <a:xfrm>
            <a:off x="11696726" y="6484937"/>
            <a:ext cx="533348" cy="365125"/>
          </a:xfrm>
        </p:spPr>
        <p:txBody>
          <a:bodyPr/>
          <a:lstStyle/>
          <a:p>
            <a:fld id="{5AE1514C-5E56-4738-A1FF-4B1CFD2A3E36}" type="slidenum">
              <a:rPr lang="en-US" smtClean="0"/>
              <a:pPr/>
              <a:t>9</a:t>
            </a:fld>
            <a:endParaRPr lang="en-US" dirty="0"/>
          </a:p>
        </p:txBody>
      </p:sp>
      <p:sp>
        <p:nvSpPr>
          <p:cNvPr id="11" name="Text Placeholder 10"/>
          <p:cNvSpPr>
            <a:spLocks noGrp="1"/>
          </p:cNvSpPr>
          <p:nvPr>
            <p:ph type="body" sz="quarter" idx="11"/>
          </p:nvPr>
        </p:nvSpPr>
        <p:spPr>
          <a:xfrm>
            <a:off x="6094444" y="3629527"/>
            <a:ext cx="6096000" cy="2073441"/>
          </a:xfrm>
        </p:spPr>
        <p:txBody>
          <a:bodyPr/>
          <a:lstStyle/>
          <a:p>
            <a:pPr lvl="2"/>
            <a:r>
              <a:rPr lang="en-US" dirty="0" smtClean="0">
                <a:solidFill>
                  <a:srgbClr val="0070C0"/>
                </a:solidFill>
              </a:rPr>
              <a:t>Designate a “Call Leader”</a:t>
            </a:r>
            <a:endParaRPr lang="en-US" dirty="0">
              <a:solidFill>
                <a:srgbClr val="0070C0"/>
              </a:solidFill>
            </a:endParaRPr>
          </a:p>
          <a:p>
            <a:pPr lvl="2"/>
            <a:r>
              <a:rPr lang="en-US" dirty="0" smtClean="0"/>
              <a:t>Does </a:t>
            </a:r>
            <a:r>
              <a:rPr lang="en-US" dirty="0"/>
              <a:t>everyone know their role? Who is activating EMS? Who is calling the parents? Who is on crowd control? Who is meeting the ambulance outside the stadium/gym? </a:t>
            </a:r>
          </a:p>
        </p:txBody>
      </p:sp>
      <p:sp>
        <p:nvSpPr>
          <p:cNvPr id="8" name="Text Placeholder 7"/>
          <p:cNvSpPr>
            <a:spLocks noGrp="1"/>
          </p:cNvSpPr>
          <p:nvPr>
            <p:ph type="body" sz="quarter" idx="19"/>
          </p:nvPr>
        </p:nvSpPr>
        <p:spPr>
          <a:xfrm>
            <a:off x="6172200" y="1259330"/>
            <a:ext cx="5791200" cy="2086725"/>
          </a:xfrm>
        </p:spPr>
        <p:txBody>
          <a:bodyPr/>
          <a:lstStyle/>
          <a:p>
            <a:r>
              <a:rPr lang="en-US" dirty="0"/>
              <a:t>Identify personnel and their responsibilities within designated chain of command</a:t>
            </a:r>
          </a:p>
        </p:txBody>
      </p:sp>
      <p:sp>
        <p:nvSpPr>
          <p:cNvPr id="20" name="Content Placeholder 19"/>
          <p:cNvSpPr>
            <a:spLocks noGrp="1"/>
          </p:cNvSpPr>
          <p:nvPr>
            <p:ph idx="18"/>
          </p:nvPr>
        </p:nvSpPr>
        <p:spPr/>
        <p:txBody>
          <a:bodyPr/>
          <a:lstStyle/>
          <a:p>
            <a:r>
              <a:rPr lang="en-US" dirty="0"/>
              <a:t>5</a:t>
            </a:r>
          </a:p>
        </p:txBody>
      </p:sp>
      <p:sp>
        <p:nvSpPr>
          <p:cNvPr id="7" name="Rectangle 6"/>
          <p:cNvSpPr/>
          <p:nvPr/>
        </p:nvSpPr>
        <p:spPr>
          <a:xfrm>
            <a:off x="1" y="1900"/>
            <a:ext cx="6094443" cy="6858000"/>
          </a:xfrm>
          <a:prstGeom prst="rect">
            <a:avLst/>
          </a:prstGeom>
          <a:solidFill>
            <a:schemeClr val="tx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77918218"/>
      </p:ext>
    </p:extLst>
  </p:cSld>
  <p:clrMapOvr>
    <a:masterClrMapping/>
  </p:clrMapOvr>
  <p:transition spd="slow">
    <p:push/>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smtClean="0"/>
              <a:t>What worked?  What didn’t?</a:t>
            </a:r>
            <a:endParaRPr lang="en-US" dirty="0"/>
          </a:p>
        </p:txBody>
      </p:sp>
      <p:sp>
        <p:nvSpPr>
          <p:cNvPr id="11" name="Text Placeholder 10"/>
          <p:cNvSpPr>
            <a:spLocks noGrp="1"/>
          </p:cNvSpPr>
          <p:nvPr>
            <p:ph type="body" sz="quarter" idx="11"/>
          </p:nvPr>
        </p:nvSpPr>
        <p:spPr/>
        <p:txBody>
          <a:bodyPr/>
          <a:lstStyle/>
          <a:p>
            <a:r>
              <a:rPr lang="en-US" dirty="0" smtClean="0"/>
              <a:t>How can we best learn from our successes and mistakes?</a:t>
            </a:r>
            <a:endParaRPr lang="en-US" dirty="0"/>
          </a:p>
        </p:txBody>
      </p:sp>
      <p:sp>
        <p:nvSpPr>
          <p:cNvPr id="12" name="Text Placeholder 11"/>
          <p:cNvSpPr>
            <a:spLocks noGrp="1"/>
          </p:cNvSpPr>
          <p:nvPr>
            <p:ph type="body" sz="quarter" idx="12"/>
          </p:nvPr>
        </p:nvSpPr>
        <p:spPr>
          <a:xfrm>
            <a:off x="4331197" y="453960"/>
            <a:ext cx="3604000" cy="1200329"/>
          </a:xfrm>
        </p:spPr>
        <p:txBody>
          <a:bodyPr/>
          <a:lstStyle/>
          <a:p>
            <a:r>
              <a:rPr lang="en-US" dirty="0" smtClean="0"/>
              <a:t>Review</a:t>
            </a:r>
            <a:endParaRPr lang="en-US" dirty="0"/>
          </a:p>
        </p:txBody>
      </p:sp>
    </p:spTree>
    <p:extLst>
      <p:ext uri="{BB962C8B-B14F-4D97-AF65-F5344CB8AC3E}">
        <p14:creationId xmlns:p14="http://schemas.microsoft.com/office/powerpoint/2010/main" val="3937079039"/>
      </p:ext>
    </p:extLst>
  </p:cSld>
  <p:clrMapOvr>
    <a:masterClrMapping/>
  </p:clrMapOvr>
  <p:transition spd="slow">
    <p:push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142574" y="2444817"/>
            <a:ext cx="11660405" cy="625641"/>
          </a:xfrm>
        </p:spPr>
        <p:txBody>
          <a:bodyPr/>
          <a:lstStyle/>
          <a:p>
            <a:r>
              <a:rPr lang="en-US" sz="3600" dirty="0" smtClean="0"/>
              <a:t>Precedent has been set</a:t>
            </a:r>
            <a:endParaRPr lang="en-US" sz="3600" dirty="0">
              <a:solidFill>
                <a:schemeClr val="accent1"/>
              </a:solidFill>
            </a:endParaRPr>
          </a:p>
        </p:txBody>
      </p:sp>
      <p:sp>
        <p:nvSpPr>
          <p:cNvPr id="11" name="Text Placeholder 10"/>
          <p:cNvSpPr>
            <a:spLocks noGrp="1"/>
          </p:cNvSpPr>
          <p:nvPr>
            <p:ph type="body" sz="quarter" idx="11"/>
          </p:nvPr>
        </p:nvSpPr>
        <p:spPr>
          <a:xfrm>
            <a:off x="144379" y="2987040"/>
            <a:ext cx="11658600" cy="2814617"/>
          </a:xfrm>
        </p:spPr>
        <p:txBody>
          <a:bodyPr/>
          <a:lstStyle/>
          <a:p>
            <a:r>
              <a:rPr lang="en-US" i="1" dirty="0" smtClean="0"/>
              <a:t>Gathers v. Loyola Marymount Univ.</a:t>
            </a:r>
          </a:p>
          <a:p>
            <a:r>
              <a:rPr lang="en-US" sz="1600" i="1" dirty="0"/>
              <a:t>&amp;</a:t>
            </a:r>
            <a:endParaRPr lang="en-US" sz="1600" i="1" dirty="0" smtClean="0"/>
          </a:p>
          <a:p>
            <a:r>
              <a:rPr lang="en-US" i="1" dirty="0" err="1" smtClean="0"/>
              <a:t>Kleinknecht</a:t>
            </a:r>
            <a:r>
              <a:rPr lang="en-US" i="1" dirty="0" smtClean="0"/>
              <a:t> v. Gettysburg College</a:t>
            </a:r>
          </a:p>
          <a:p>
            <a:endParaRPr lang="en-US" sz="100" dirty="0" smtClean="0"/>
          </a:p>
          <a:p>
            <a:r>
              <a:rPr lang="en-US" dirty="0" smtClean="0"/>
              <a:t>“Need </a:t>
            </a:r>
            <a:r>
              <a:rPr lang="en-US" dirty="0"/>
              <a:t>for organizations at all</a:t>
            </a:r>
          </a:p>
          <a:p>
            <a:r>
              <a:rPr lang="en-US" dirty="0"/>
              <a:t>levels that sponsor athletic activities to maintain an up-to-date,</a:t>
            </a:r>
          </a:p>
          <a:p>
            <a:r>
              <a:rPr lang="en-US" dirty="0"/>
              <a:t>thorough, and regularly rehearsed emergency </a:t>
            </a:r>
            <a:r>
              <a:rPr lang="en-US" dirty="0" smtClean="0"/>
              <a:t>plan”</a:t>
            </a:r>
            <a:endParaRPr lang="en-US" i="1" dirty="0"/>
          </a:p>
        </p:txBody>
      </p:sp>
      <p:sp>
        <p:nvSpPr>
          <p:cNvPr id="12" name="Text Placeholder 11"/>
          <p:cNvSpPr>
            <a:spLocks noGrp="1"/>
          </p:cNvSpPr>
          <p:nvPr>
            <p:ph type="body" sz="quarter" idx="12"/>
          </p:nvPr>
        </p:nvSpPr>
        <p:spPr>
          <a:xfrm>
            <a:off x="4762469" y="499736"/>
            <a:ext cx="2741456" cy="1200329"/>
          </a:xfrm>
        </p:spPr>
        <p:txBody>
          <a:bodyPr/>
          <a:lstStyle/>
          <a:p>
            <a:r>
              <a:rPr lang="en-US" dirty="0" smtClean="0"/>
              <a:t>Legal</a:t>
            </a:r>
            <a:endParaRPr lang="en-US" dirty="0"/>
          </a:p>
        </p:txBody>
      </p:sp>
    </p:spTree>
    <p:extLst>
      <p:ext uri="{BB962C8B-B14F-4D97-AF65-F5344CB8AC3E}">
        <p14:creationId xmlns:p14="http://schemas.microsoft.com/office/powerpoint/2010/main" val="3248013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427" y="4770922"/>
            <a:ext cx="11660405" cy="625641"/>
          </a:xfrm>
        </p:spPr>
        <p:txBody>
          <a:bodyPr/>
          <a:lstStyle/>
          <a:p>
            <a:r>
              <a:rPr lang="en-US" sz="4400" dirty="0" smtClean="0"/>
              <a:t>“Administration and the sports medicine team have legal duty as professionals to ensure high quality care of participants”</a:t>
            </a:r>
            <a:endParaRPr lang="en-US" sz="4400" dirty="0"/>
          </a:p>
        </p:txBody>
      </p:sp>
      <p:sp>
        <p:nvSpPr>
          <p:cNvPr id="5" name="Text Placeholder 4"/>
          <p:cNvSpPr>
            <a:spLocks noGrp="1"/>
          </p:cNvSpPr>
          <p:nvPr>
            <p:ph type="body" sz="quarter" idx="12"/>
          </p:nvPr>
        </p:nvSpPr>
        <p:spPr>
          <a:xfrm>
            <a:off x="4740902" y="410566"/>
            <a:ext cx="2741456" cy="1200329"/>
          </a:xfrm>
        </p:spPr>
        <p:txBody>
          <a:bodyPr/>
          <a:lstStyle/>
          <a:p>
            <a:r>
              <a:rPr lang="en-US" dirty="0"/>
              <a:t>Legal</a:t>
            </a:r>
          </a:p>
        </p:txBody>
      </p:sp>
    </p:spTree>
    <p:extLst>
      <p:ext uri="{BB962C8B-B14F-4D97-AF65-F5344CB8AC3E}">
        <p14:creationId xmlns:p14="http://schemas.microsoft.com/office/powerpoint/2010/main" val="29549096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0"/>
          </p:nvPr>
        </p:nvPicPr>
        <p:blipFill>
          <a:blip r:embed="rId2" cstate="screen">
            <a:extLst>
              <a:ext uri="{28A0092B-C50C-407E-A947-70E740481C1C}">
                <a14:useLocalDpi xmlns:a14="http://schemas.microsoft.com/office/drawing/2010/main" val="0"/>
              </a:ext>
            </a:extLst>
          </a:blip>
          <a:srcRect l="20371" r="20371"/>
          <a:stretch>
            <a:fillRect/>
          </a:stretch>
        </p:blipFill>
        <p:spPr>
          <a:xfrm>
            <a:off x="-1" y="0"/>
            <a:ext cx="6094444" cy="6856100"/>
          </a:xfrm>
        </p:spPr>
      </p:pic>
      <p:sp>
        <p:nvSpPr>
          <p:cNvPr id="3" name="Text Placeholder 2"/>
          <p:cNvSpPr>
            <a:spLocks noGrp="1"/>
          </p:cNvSpPr>
          <p:nvPr>
            <p:ph type="body" sz="quarter" idx="11"/>
          </p:nvPr>
        </p:nvSpPr>
        <p:spPr>
          <a:xfrm>
            <a:off x="6094443" y="534212"/>
            <a:ext cx="6096000" cy="1474250"/>
          </a:xfrm>
        </p:spPr>
        <p:txBody>
          <a:bodyPr/>
          <a:lstStyle/>
          <a:p>
            <a:endParaRPr lang="en-US" dirty="0" smtClean="0"/>
          </a:p>
          <a:p>
            <a:endParaRPr lang="en-US" dirty="0"/>
          </a:p>
        </p:txBody>
      </p:sp>
      <p:sp>
        <p:nvSpPr>
          <p:cNvPr id="4" name="Slide Number Placeholder 3"/>
          <p:cNvSpPr>
            <a:spLocks noGrp="1"/>
          </p:cNvSpPr>
          <p:nvPr>
            <p:ph type="sldNum" sz="quarter" idx="4"/>
          </p:nvPr>
        </p:nvSpPr>
        <p:spPr/>
        <p:txBody>
          <a:bodyPr/>
          <a:lstStyle/>
          <a:p>
            <a:fld id="{4997E989-D798-4C62-8E93-3D2D613C2488}" type="slidenum">
              <a:rPr lang="en-US" smtClean="0"/>
              <a:pPr/>
              <a:t>13</a:t>
            </a:fld>
            <a:endParaRPr lang="en-US" dirty="0"/>
          </a:p>
        </p:txBody>
      </p:sp>
      <p:sp>
        <p:nvSpPr>
          <p:cNvPr id="6" name="TextBox 5"/>
          <p:cNvSpPr txBox="1"/>
          <p:nvPr/>
        </p:nvSpPr>
        <p:spPr>
          <a:xfrm>
            <a:off x="5235950" y="6480730"/>
            <a:ext cx="2430379" cy="369332"/>
          </a:xfrm>
          <a:prstGeom prst="rect">
            <a:avLst/>
          </a:prstGeom>
          <a:noFill/>
        </p:spPr>
        <p:txBody>
          <a:bodyPr wrap="square" rtlCol="0">
            <a:spAutoFit/>
          </a:bodyPr>
          <a:lstStyle/>
          <a:p>
            <a:r>
              <a:rPr lang="en-US" dirty="0" smtClean="0">
                <a:hlinkClick r:id="rId3"/>
              </a:rPr>
              <a:t>link</a:t>
            </a:r>
            <a:endParaRPr lang="en-US" dirty="0"/>
          </a:p>
        </p:txBody>
      </p:sp>
      <p:sp>
        <p:nvSpPr>
          <p:cNvPr id="7" name="TextBox 6"/>
          <p:cNvSpPr txBox="1"/>
          <p:nvPr/>
        </p:nvSpPr>
        <p:spPr>
          <a:xfrm>
            <a:off x="6208295" y="322545"/>
            <a:ext cx="5617729" cy="5170646"/>
          </a:xfrm>
          <a:prstGeom prst="rect">
            <a:avLst/>
          </a:prstGeom>
          <a:noFill/>
        </p:spPr>
        <p:txBody>
          <a:bodyPr wrap="square" rtlCol="0">
            <a:spAutoFit/>
          </a:bodyPr>
          <a:lstStyle/>
          <a:p>
            <a:r>
              <a:rPr lang="en-US" sz="2400" dirty="0" smtClean="0"/>
              <a:t>Recent Wrongful Death Lawsuits in HS</a:t>
            </a:r>
          </a:p>
          <a:p>
            <a:endParaRPr lang="en-US" dirty="0"/>
          </a:p>
          <a:p>
            <a:pPr marL="285750" indent="-285750">
              <a:buFont typeface="Arial" panose="020B0604020202020204" pitchFamily="34" charset="0"/>
              <a:buChar char="•"/>
            </a:pPr>
            <a:r>
              <a:rPr lang="en-US" dirty="0" smtClean="0"/>
              <a:t>Matthew </a:t>
            </a:r>
            <a:r>
              <a:rPr lang="en-US" dirty="0" err="1" smtClean="0"/>
              <a:t>Mangine</a:t>
            </a:r>
            <a:r>
              <a:rPr lang="en-US" dirty="0" smtClean="0"/>
              <a:t> Jr. – soccer player in </a:t>
            </a:r>
            <a:r>
              <a:rPr lang="en-US" dirty="0" err="1" smtClean="0"/>
              <a:t>N.Ky</a:t>
            </a:r>
            <a:endParaRPr lang="en-US" dirty="0" smtClean="0"/>
          </a:p>
          <a:p>
            <a:pPr marL="742950" lvl="1" indent="-285750">
              <a:buFont typeface="Arial" panose="020B0604020202020204" pitchFamily="34" charset="0"/>
              <a:buChar char="•"/>
            </a:pPr>
            <a:r>
              <a:rPr lang="en-US" dirty="0" smtClean="0"/>
              <a:t>Cardiac arrest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Imani Bell – basketball player in Atlanta </a:t>
            </a:r>
          </a:p>
          <a:p>
            <a:pPr marL="742950" lvl="1" indent="-285750">
              <a:buFont typeface="Arial" panose="020B0604020202020204" pitchFamily="34" charset="0"/>
              <a:buChar char="•"/>
            </a:pPr>
            <a:r>
              <a:rPr lang="en-US" dirty="0" smtClean="0"/>
              <a:t>Heatstroke during outdoor Basketball Practice</a:t>
            </a:r>
          </a:p>
          <a:p>
            <a:pPr lvl="1"/>
            <a:endParaRPr lang="en-US" dirty="0"/>
          </a:p>
          <a:p>
            <a:pPr marL="285750" indent="-285750">
              <a:buFont typeface="Arial" panose="020B0604020202020204" pitchFamily="34" charset="0"/>
              <a:buChar char="•"/>
            </a:pPr>
            <a:r>
              <a:rPr lang="en-US" dirty="0" smtClean="0"/>
              <a:t>Allen Harris – football conditioning in Seattle</a:t>
            </a:r>
          </a:p>
          <a:p>
            <a:pPr marL="742950" lvl="1" indent="-285750">
              <a:buFont typeface="Arial" panose="020B0604020202020204" pitchFamily="34" charset="0"/>
              <a:buChar char="•"/>
            </a:pPr>
            <a:r>
              <a:rPr lang="en-US" dirty="0" smtClean="0"/>
              <a:t>Cardiac arrest</a:t>
            </a:r>
          </a:p>
          <a:p>
            <a:pPr lvl="1"/>
            <a:endParaRPr lang="en-US" dirty="0"/>
          </a:p>
          <a:p>
            <a:pPr marL="285750" indent="-285750">
              <a:buFont typeface="Arial" panose="020B0604020202020204" pitchFamily="34" charset="0"/>
              <a:buChar char="•"/>
            </a:pPr>
            <a:r>
              <a:rPr lang="en-US" dirty="0" smtClean="0"/>
              <a:t>Drake Geiger – football player in Nebraska</a:t>
            </a:r>
          </a:p>
          <a:p>
            <a:pPr marL="742950" lvl="1" indent="-285750">
              <a:buFont typeface="Arial" panose="020B0604020202020204" pitchFamily="34" charset="0"/>
              <a:buChar char="•"/>
            </a:pPr>
            <a:r>
              <a:rPr lang="en-US" dirty="0" smtClean="0"/>
              <a:t>Hyperthermia</a:t>
            </a:r>
          </a:p>
          <a:p>
            <a:pPr marL="742950" lvl="1"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As well as many many more</a:t>
            </a:r>
          </a:p>
          <a:p>
            <a:pPr marL="742950" lvl="1" indent="-285750">
              <a:buFont typeface="Arial" panose="020B0604020202020204" pitchFamily="34" charset="0"/>
              <a:buChar char="•"/>
            </a:pPr>
            <a:endParaRPr lang="en-US" dirty="0" smtClean="0"/>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578864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5" end="5"/>
                                            </p:txEl>
                                          </p:spTgt>
                                        </p:tgtEl>
                                        <p:attrNameLst>
                                          <p:attrName>style.visibility</p:attrName>
                                        </p:attrNameLst>
                                      </p:cBhvr>
                                      <p:to>
                                        <p:strVal val="visible"/>
                                      </p:to>
                                    </p:set>
                                    <p:animEffect transition="in" filter="fade">
                                      <p:cBhvr>
                                        <p:cTn id="7" dur="500"/>
                                        <p:tgtEl>
                                          <p:spTgt spid="7">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
                                            <p:txEl>
                                              <p:pRg st="6" end="6"/>
                                            </p:txEl>
                                          </p:spTgt>
                                        </p:tgtEl>
                                        <p:attrNameLst>
                                          <p:attrName>style.visibility</p:attrName>
                                        </p:attrNameLst>
                                      </p:cBhvr>
                                      <p:to>
                                        <p:strVal val="visible"/>
                                      </p:to>
                                    </p:set>
                                    <p:animEffect transition="in" filter="fade">
                                      <p:cBhvr>
                                        <p:cTn id="10" dur="500"/>
                                        <p:tgtEl>
                                          <p:spTgt spid="7">
                                            <p:txEl>
                                              <p:pRg st="6" end="6"/>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7">
                                            <p:txEl>
                                              <p:pRg st="8" end="8"/>
                                            </p:txEl>
                                          </p:spTgt>
                                        </p:tgtEl>
                                        <p:attrNameLst>
                                          <p:attrName>style.visibility</p:attrName>
                                        </p:attrNameLst>
                                      </p:cBhvr>
                                      <p:to>
                                        <p:strVal val="visible"/>
                                      </p:to>
                                    </p:set>
                                    <p:animEffect transition="in" filter="fade">
                                      <p:cBhvr>
                                        <p:cTn id="13" dur="500"/>
                                        <p:tgtEl>
                                          <p:spTgt spid="7">
                                            <p:txEl>
                                              <p:pRg st="8" end="8"/>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7">
                                            <p:txEl>
                                              <p:pRg st="9" end="9"/>
                                            </p:txEl>
                                          </p:spTgt>
                                        </p:tgtEl>
                                        <p:attrNameLst>
                                          <p:attrName>style.visibility</p:attrName>
                                        </p:attrNameLst>
                                      </p:cBhvr>
                                      <p:to>
                                        <p:strVal val="visible"/>
                                      </p:to>
                                    </p:set>
                                    <p:animEffect transition="in" filter="fade">
                                      <p:cBhvr>
                                        <p:cTn id="16" dur="500"/>
                                        <p:tgtEl>
                                          <p:spTgt spid="7">
                                            <p:txEl>
                                              <p:pRg st="9" end="9"/>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7">
                                            <p:txEl>
                                              <p:pRg st="11" end="11"/>
                                            </p:txEl>
                                          </p:spTgt>
                                        </p:tgtEl>
                                        <p:attrNameLst>
                                          <p:attrName>style.visibility</p:attrName>
                                        </p:attrNameLst>
                                      </p:cBhvr>
                                      <p:to>
                                        <p:strVal val="visible"/>
                                      </p:to>
                                    </p:set>
                                    <p:animEffect transition="in" filter="fade">
                                      <p:cBhvr>
                                        <p:cTn id="19" dur="500"/>
                                        <p:tgtEl>
                                          <p:spTgt spid="7">
                                            <p:txEl>
                                              <p:pRg st="11" end="11"/>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7">
                                            <p:txEl>
                                              <p:pRg st="12" end="12"/>
                                            </p:txEl>
                                          </p:spTgt>
                                        </p:tgtEl>
                                        <p:attrNameLst>
                                          <p:attrName>style.visibility</p:attrName>
                                        </p:attrNameLst>
                                      </p:cBhvr>
                                      <p:to>
                                        <p:strVal val="visible"/>
                                      </p:to>
                                    </p:set>
                                    <p:animEffect transition="in" filter="fade">
                                      <p:cBhvr>
                                        <p:cTn id="22" dur="500"/>
                                        <p:tgtEl>
                                          <p:spTgt spid="7">
                                            <p:txEl>
                                              <p:pRg st="12" end="12"/>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7">
                                            <p:txEl>
                                              <p:pRg st="14" end="14"/>
                                            </p:txEl>
                                          </p:spTgt>
                                        </p:tgtEl>
                                        <p:attrNameLst>
                                          <p:attrName>style.visibility</p:attrName>
                                        </p:attrNameLst>
                                      </p:cBhvr>
                                      <p:to>
                                        <p:strVal val="visible"/>
                                      </p:to>
                                    </p:set>
                                    <p:animEffect transition="in" filter="fade">
                                      <p:cBhvr>
                                        <p:cTn id="25" dur="500"/>
                                        <p:tgtEl>
                                          <p:spTgt spid="7">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1"/>
          </p:nvPr>
        </p:nvSpPr>
        <p:spPr>
          <a:xfrm>
            <a:off x="6160168" y="1173079"/>
            <a:ext cx="5671764" cy="1695849"/>
          </a:xfrm>
        </p:spPr>
        <p:txBody>
          <a:bodyPr/>
          <a:lstStyle/>
          <a:p>
            <a:pPr marL="342900" indent="-342900">
              <a:buFont typeface="Arial" panose="020B0604020202020204" pitchFamily="34" charset="0"/>
              <a:buChar char="•"/>
            </a:pPr>
            <a:r>
              <a:rPr lang="en-US" dirty="0" smtClean="0"/>
              <a:t>Brain and Neck Injuries</a:t>
            </a:r>
          </a:p>
          <a:p>
            <a:pPr marL="342900" indent="-342900">
              <a:buFont typeface="Arial" panose="020B0604020202020204" pitchFamily="34" charset="0"/>
              <a:buChar char="•"/>
            </a:pPr>
            <a:r>
              <a:rPr lang="en-US" dirty="0" smtClean="0"/>
              <a:t>Exertional Heat Stroke</a:t>
            </a:r>
          </a:p>
          <a:p>
            <a:pPr marL="342900" indent="-342900">
              <a:buFont typeface="Arial" panose="020B0604020202020204" pitchFamily="34" charset="0"/>
              <a:buChar char="•"/>
            </a:pPr>
            <a:r>
              <a:rPr lang="en-US" dirty="0" smtClean="0"/>
              <a:t>Sudden Cardiac Arrest</a:t>
            </a:r>
          </a:p>
          <a:p>
            <a:pPr marL="342900" indent="-342900">
              <a:buFont typeface="Arial" panose="020B0604020202020204" pitchFamily="34" charset="0"/>
              <a:buChar char="•"/>
            </a:pPr>
            <a:endParaRPr lang="en-US" dirty="0"/>
          </a:p>
        </p:txBody>
      </p:sp>
      <p:sp>
        <p:nvSpPr>
          <p:cNvPr id="4" name="Slide Number Placeholder 3"/>
          <p:cNvSpPr>
            <a:spLocks noGrp="1"/>
          </p:cNvSpPr>
          <p:nvPr>
            <p:ph type="sldNum" sz="quarter" idx="4"/>
          </p:nvPr>
        </p:nvSpPr>
        <p:spPr/>
        <p:txBody>
          <a:bodyPr/>
          <a:lstStyle/>
          <a:p>
            <a:fld id="{4997E989-D798-4C62-8E93-3D2D613C2488}" type="slidenum">
              <a:rPr lang="en-US" smtClean="0"/>
              <a:pPr/>
              <a:t>14</a:t>
            </a:fld>
            <a:endParaRPr lang="en-US" dirty="0"/>
          </a:p>
        </p:txBody>
      </p:sp>
      <p:sp>
        <p:nvSpPr>
          <p:cNvPr id="5" name="Title 4"/>
          <p:cNvSpPr>
            <a:spLocks noGrp="1"/>
          </p:cNvSpPr>
          <p:nvPr>
            <p:ph type="title"/>
          </p:nvPr>
        </p:nvSpPr>
        <p:spPr>
          <a:xfrm>
            <a:off x="956297" y="72190"/>
            <a:ext cx="4083304" cy="1357295"/>
          </a:xfrm>
        </p:spPr>
        <p:txBody>
          <a:bodyPr/>
          <a:lstStyle/>
          <a:p>
            <a:r>
              <a:rPr lang="en-US" dirty="0" smtClean="0"/>
              <a:t>Emergency Preparedness </a:t>
            </a:r>
            <a:endParaRPr lang="en-US" dirty="0"/>
          </a:p>
        </p:txBody>
      </p:sp>
      <p:sp>
        <p:nvSpPr>
          <p:cNvPr id="8" name="Text Placeholder 7"/>
          <p:cNvSpPr>
            <a:spLocks noGrp="1"/>
          </p:cNvSpPr>
          <p:nvPr>
            <p:ph type="body" sz="quarter" idx="12"/>
          </p:nvPr>
        </p:nvSpPr>
        <p:spPr>
          <a:xfrm>
            <a:off x="6160168" y="2556579"/>
            <a:ext cx="5671764" cy="4293483"/>
          </a:xfrm>
        </p:spPr>
        <p:txBody>
          <a:bodyPr/>
          <a:lstStyle/>
          <a:p>
            <a:pPr marL="342900" indent="-342900">
              <a:buFont typeface="Arial" panose="020B0604020202020204" pitchFamily="34" charset="0"/>
              <a:buChar char="•"/>
            </a:pPr>
            <a:r>
              <a:rPr lang="en-US" dirty="0" smtClean="0"/>
              <a:t>Orthopedic Emergencies</a:t>
            </a:r>
          </a:p>
          <a:p>
            <a:pPr marL="342900" indent="-342900">
              <a:buFont typeface="Arial" panose="020B0604020202020204" pitchFamily="34" charset="0"/>
              <a:buChar char="•"/>
            </a:pPr>
            <a:r>
              <a:rPr lang="en-US" dirty="0" smtClean="0"/>
              <a:t>Seizures</a:t>
            </a:r>
          </a:p>
          <a:p>
            <a:pPr marL="342900" indent="-342900">
              <a:buFont typeface="Arial" panose="020B0604020202020204" pitchFamily="34" charset="0"/>
              <a:buChar char="•"/>
            </a:pPr>
            <a:r>
              <a:rPr lang="en-US" dirty="0" smtClean="0"/>
              <a:t>Anaphylaxis</a:t>
            </a:r>
          </a:p>
          <a:p>
            <a:pPr marL="342900" indent="-342900">
              <a:buFont typeface="Arial" panose="020B0604020202020204" pitchFamily="34" charset="0"/>
              <a:buChar char="•"/>
            </a:pPr>
            <a:r>
              <a:rPr lang="en-US" dirty="0" smtClean="0"/>
              <a:t>Diabetic Emergencies</a:t>
            </a:r>
          </a:p>
          <a:p>
            <a:pPr marL="342900" indent="-342900">
              <a:buFont typeface="Arial" panose="020B0604020202020204" pitchFamily="34" charset="0"/>
              <a:buChar char="•"/>
            </a:pPr>
            <a:r>
              <a:rPr lang="en-US" dirty="0" smtClean="0"/>
              <a:t>Stroke</a:t>
            </a:r>
          </a:p>
          <a:p>
            <a:pPr marL="342900" indent="-342900">
              <a:buFont typeface="Arial" panose="020B0604020202020204" pitchFamily="34" charset="0"/>
              <a:buChar char="•"/>
            </a:pPr>
            <a:r>
              <a:rPr lang="en-US" dirty="0" smtClean="0"/>
              <a:t>Asthma</a:t>
            </a:r>
          </a:p>
          <a:p>
            <a:pPr marL="342900" indent="-342900">
              <a:buFont typeface="Arial" panose="020B0604020202020204" pitchFamily="34" charset="0"/>
              <a:buChar char="•"/>
            </a:pPr>
            <a:r>
              <a:rPr lang="en-US" dirty="0"/>
              <a:t>Exertional Sickling</a:t>
            </a:r>
          </a:p>
          <a:p>
            <a:pPr marL="342900" indent="-342900">
              <a:buFont typeface="Arial" panose="020B0604020202020204" pitchFamily="34" charset="0"/>
              <a:buChar char="•"/>
            </a:pPr>
            <a:endParaRPr lang="en-US" dirty="0" smtClean="0"/>
          </a:p>
          <a:p>
            <a:pPr marL="342900" indent="-342900">
              <a:buFont typeface="Arial" panose="020B0604020202020204" pitchFamily="34" charset="0"/>
              <a:buChar char="•"/>
            </a:pPr>
            <a:endParaRPr lang="en-US" dirty="0" smtClean="0"/>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2422282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p:cNvSpPr>
            <a:spLocks noGrp="1"/>
          </p:cNvSpPr>
          <p:nvPr>
            <p:ph type="body" sz="quarter" idx="11"/>
          </p:nvPr>
        </p:nvSpPr>
        <p:spPr>
          <a:xfrm>
            <a:off x="6023811" y="700137"/>
            <a:ext cx="6096000" cy="4832092"/>
          </a:xfrm>
        </p:spPr>
        <p:txBody>
          <a:bodyPr/>
          <a:lstStyle/>
          <a:p>
            <a:r>
              <a:rPr lang="en-US" dirty="0" smtClean="0"/>
              <a:t>TAKEAWAYS</a:t>
            </a:r>
            <a:endParaRPr lang="en-US" dirty="0"/>
          </a:p>
          <a:p>
            <a:pPr marL="285750" lvl="4" indent="-285750">
              <a:buFont typeface="Arial" panose="020B0604020202020204" pitchFamily="34" charset="0"/>
              <a:buChar char="•"/>
            </a:pPr>
            <a:endParaRPr lang="en-US" dirty="0" smtClean="0"/>
          </a:p>
          <a:p>
            <a:pPr marL="285750" lvl="4" indent="-285750">
              <a:buFont typeface="Arial" panose="020B0604020202020204" pitchFamily="34" charset="0"/>
              <a:buChar char="•"/>
            </a:pPr>
            <a:endParaRPr lang="en-US" dirty="0" smtClean="0"/>
          </a:p>
          <a:p>
            <a:pPr marL="285750" lvl="4" indent="-285750">
              <a:buFont typeface="Arial" panose="020B0604020202020204" pitchFamily="34" charset="0"/>
              <a:buChar char="•"/>
            </a:pPr>
            <a:r>
              <a:rPr lang="en-US" dirty="0" smtClean="0"/>
              <a:t>Be present</a:t>
            </a:r>
          </a:p>
          <a:p>
            <a:pPr marL="285750" lvl="4" indent="-285750">
              <a:buFont typeface="Arial" panose="020B0604020202020204" pitchFamily="34" charset="0"/>
              <a:buChar char="•"/>
            </a:pPr>
            <a:r>
              <a:rPr lang="en-US" dirty="0" smtClean="0"/>
              <a:t>Anticipate site specific issues</a:t>
            </a:r>
          </a:p>
          <a:p>
            <a:pPr marL="285750" lvl="4" indent="-285750">
              <a:buFont typeface="Arial" panose="020B0604020202020204" pitchFamily="34" charset="0"/>
              <a:buChar char="•"/>
            </a:pPr>
            <a:r>
              <a:rPr lang="en-US" dirty="0"/>
              <a:t>Take a walk </a:t>
            </a:r>
            <a:endParaRPr lang="en-US" dirty="0" smtClean="0"/>
          </a:p>
          <a:p>
            <a:pPr marL="285750" lvl="4" indent="-285750">
              <a:buFont typeface="Arial" panose="020B0604020202020204" pitchFamily="34" charset="0"/>
              <a:buChar char="•"/>
            </a:pPr>
            <a:r>
              <a:rPr lang="en-US" dirty="0" smtClean="0"/>
              <a:t>Readiness checks</a:t>
            </a:r>
          </a:p>
          <a:p>
            <a:pPr marL="285750" lvl="4" indent="-285750">
              <a:buFont typeface="Arial" panose="020B0604020202020204" pitchFamily="34" charset="0"/>
              <a:buChar char="•"/>
            </a:pPr>
            <a:r>
              <a:rPr lang="en-US" dirty="0" smtClean="0"/>
              <a:t>Write it down and document</a:t>
            </a:r>
          </a:p>
          <a:p>
            <a:pPr marL="285750" lvl="4" indent="-285750">
              <a:buFont typeface="Arial" panose="020B0604020202020204" pitchFamily="34" charset="0"/>
              <a:buChar char="•"/>
            </a:pPr>
            <a:r>
              <a:rPr lang="en-US" dirty="0" smtClean="0"/>
              <a:t>Ensure coaches are setting students up for success</a:t>
            </a:r>
          </a:p>
          <a:p>
            <a:pPr marL="285750" lvl="4" indent="-285750">
              <a:buFont typeface="Arial" panose="020B0604020202020204" pitchFamily="34" charset="0"/>
              <a:buChar char="•"/>
            </a:pPr>
            <a:r>
              <a:rPr lang="en-US" dirty="0" smtClean="0"/>
              <a:t>Take note of athletes with concerning medical </a:t>
            </a:r>
            <a:r>
              <a:rPr lang="en-US" dirty="0" err="1" smtClean="0"/>
              <a:t>Hx</a:t>
            </a:r>
            <a:endParaRPr lang="en-US" dirty="0" smtClean="0"/>
          </a:p>
          <a:p>
            <a:pPr marL="285750" lvl="4" indent="-285750">
              <a:buFont typeface="Arial" panose="020B0604020202020204" pitchFamily="34" charset="0"/>
              <a:buChar char="•"/>
            </a:pPr>
            <a:r>
              <a:rPr lang="en-US" dirty="0" smtClean="0"/>
              <a:t>CPR and AED certifications</a:t>
            </a:r>
          </a:p>
          <a:p>
            <a:pPr marL="285750" lvl="4" indent="-285750">
              <a:buFont typeface="Arial" panose="020B0604020202020204" pitchFamily="34" charset="0"/>
              <a:buChar char="•"/>
            </a:pPr>
            <a:r>
              <a:rPr lang="en-US" dirty="0" smtClean="0"/>
              <a:t>Be aware that the emergency may not be an athlete</a:t>
            </a:r>
          </a:p>
          <a:p>
            <a:pPr marL="285750" lvl="4" indent="-285750">
              <a:buFont typeface="Arial" panose="020B0604020202020204" pitchFamily="34" charset="0"/>
              <a:buChar char="•"/>
            </a:pPr>
            <a:endParaRPr lang="en-US" dirty="0" smtClean="0"/>
          </a:p>
          <a:p>
            <a:pPr marL="285750" lvl="4" indent="-285750">
              <a:buFont typeface="Arial" panose="020B0604020202020204" pitchFamily="34" charset="0"/>
              <a:buChar char="•"/>
            </a:pPr>
            <a:endParaRPr lang="en-US" dirty="0"/>
          </a:p>
        </p:txBody>
      </p:sp>
      <p:sp>
        <p:nvSpPr>
          <p:cNvPr id="21" name="Slide Number Placeholder 20"/>
          <p:cNvSpPr>
            <a:spLocks noGrp="1"/>
          </p:cNvSpPr>
          <p:nvPr>
            <p:ph type="sldNum" sz="quarter" idx="4"/>
          </p:nvPr>
        </p:nvSpPr>
        <p:spPr/>
        <p:txBody>
          <a:bodyPr/>
          <a:lstStyle/>
          <a:p>
            <a:fld id="{4997E989-D798-4C62-8E93-3D2D613C2488}" type="slidenum">
              <a:rPr lang="en-US" smtClean="0"/>
              <a:pPr/>
              <a:t>15</a:t>
            </a:fld>
            <a:endParaRPr lang="en-US" dirty="0"/>
          </a:p>
        </p:txBody>
      </p:sp>
      <p:sp>
        <p:nvSpPr>
          <p:cNvPr id="3" name="Picture Placeholder 2"/>
          <p:cNvSpPr>
            <a:spLocks noGrp="1"/>
          </p:cNvSpPr>
          <p:nvPr>
            <p:ph type="pic" sz="quarter" idx="10"/>
          </p:nvPr>
        </p:nvSpPr>
        <p:spPr/>
      </p:sp>
    </p:spTree>
    <p:extLst>
      <p:ext uri="{BB962C8B-B14F-4D97-AF65-F5344CB8AC3E}">
        <p14:creationId xmlns:p14="http://schemas.microsoft.com/office/powerpoint/2010/main" val="202744463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3" end="3"/>
                                            </p:txEl>
                                          </p:spTgt>
                                        </p:tgtEl>
                                        <p:attrNameLst>
                                          <p:attrName>style.visibility</p:attrName>
                                        </p:attrNameLst>
                                      </p:cBhvr>
                                      <p:to>
                                        <p:strVal val="visible"/>
                                      </p:to>
                                    </p:set>
                                    <p:animEffect transition="in" filter="fade">
                                      <p:cBhvr>
                                        <p:cTn id="7" dur="500"/>
                                        <p:tgtEl>
                                          <p:spTgt spid="11">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xEl>
                                              <p:pRg st="4" end="4"/>
                                            </p:txEl>
                                          </p:spTgt>
                                        </p:tgtEl>
                                        <p:attrNameLst>
                                          <p:attrName>style.visibility</p:attrName>
                                        </p:attrNameLst>
                                      </p:cBhvr>
                                      <p:to>
                                        <p:strVal val="visible"/>
                                      </p:to>
                                    </p:set>
                                    <p:animEffect transition="in" filter="fade">
                                      <p:cBhvr>
                                        <p:cTn id="12" dur="500"/>
                                        <p:tgtEl>
                                          <p:spTgt spid="11">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xEl>
                                              <p:pRg st="5" end="5"/>
                                            </p:txEl>
                                          </p:spTgt>
                                        </p:tgtEl>
                                        <p:attrNameLst>
                                          <p:attrName>style.visibility</p:attrName>
                                        </p:attrNameLst>
                                      </p:cBhvr>
                                      <p:to>
                                        <p:strVal val="visible"/>
                                      </p:to>
                                    </p:set>
                                    <p:animEffect transition="in" filter="fade">
                                      <p:cBhvr>
                                        <p:cTn id="17" dur="500"/>
                                        <p:tgtEl>
                                          <p:spTgt spid="11">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xEl>
                                              <p:pRg st="6" end="6"/>
                                            </p:txEl>
                                          </p:spTgt>
                                        </p:tgtEl>
                                        <p:attrNameLst>
                                          <p:attrName>style.visibility</p:attrName>
                                        </p:attrNameLst>
                                      </p:cBhvr>
                                      <p:to>
                                        <p:strVal val="visible"/>
                                      </p:to>
                                    </p:set>
                                    <p:animEffect transition="in" filter="fade">
                                      <p:cBhvr>
                                        <p:cTn id="22" dur="500"/>
                                        <p:tgtEl>
                                          <p:spTgt spid="11">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
                                            <p:txEl>
                                              <p:pRg st="7" end="7"/>
                                            </p:txEl>
                                          </p:spTgt>
                                        </p:tgtEl>
                                        <p:attrNameLst>
                                          <p:attrName>style.visibility</p:attrName>
                                        </p:attrNameLst>
                                      </p:cBhvr>
                                      <p:to>
                                        <p:strVal val="visible"/>
                                      </p:to>
                                    </p:set>
                                    <p:animEffect transition="in" filter="fade">
                                      <p:cBhvr>
                                        <p:cTn id="27" dur="500"/>
                                        <p:tgtEl>
                                          <p:spTgt spid="11">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
                                            <p:txEl>
                                              <p:pRg st="8" end="8"/>
                                            </p:txEl>
                                          </p:spTgt>
                                        </p:tgtEl>
                                        <p:attrNameLst>
                                          <p:attrName>style.visibility</p:attrName>
                                        </p:attrNameLst>
                                      </p:cBhvr>
                                      <p:to>
                                        <p:strVal val="visible"/>
                                      </p:to>
                                    </p:set>
                                    <p:animEffect transition="in" filter="fade">
                                      <p:cBhvr>
                                        <p:cTn id="32" dur="500"/>
                                        <p:tgtEl>
                                          <p:spTgt spid="11">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
                                            <p:txEl>
                                              <p:pRg st="9" end="9"/>
                                            </p:txEl>
                                          </p:spTgt>
                                        </p:tgtEl>
                                        <p:attrNameLst>
                                          <p:attrName>style.visibility</p:attrName>
                                        </p:attrNameLst>
                                      </p:cBhvr>
                                      <p:to>
                                        <p:strVal val="visible"/>
                                      </p:to>
                                    </p:set>
                                    <p:animEffect transition="in" filter="fade">
                                      <p:cBhvr>
                                        <p:cTn id="37" dur="500"/>
                                        <p:tgtEl>
                                          <p:spTgt spid="11">
                                            <p:txEl>
                                              <p:pRg st="9" end="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1">
                                            <p:txEl>
                                              <p:pRg st="10" end="10"/>
                                            </p:txEl>
                                          </p:spTgt>
                                        </p:tgtEl>
                                        <p:attrNameLst>
                                          <p:attrName>style.visibility</p:attrName>
                                        </p:attrNameLst>
                                      </p:cBhvr>
                                      <p:to>
                                        <p:strVal val="visible"/>
                                      </p:to>
                                    </p:set>
                                    <p:animEffect transition="in" filter="fade">
                                      <p:cBhvr>
                                        <p:cTn id="42" dur="500"/>
                                        <p:tgtEl>
                                          <p:spTgt spid="11">
                                            <p:txEl>
                                              <p:pRg st="10" end="1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1">
                                            <p:txEl>
                                              <p:pRg st="11" end="11"/>
                                            </p:txEl>
                                          </p:spTgt>
                                        </p:tgtEl>
                                        <p:attrNameLst>
                                          <p:attrName>style.visibility</p:attrName>
                                        </p:attrNameLst>
                                      </p:cBhvr>
                                      <p:to>
                                        <p:strVal val="visible"/>
                                      </p:to>
                                    </p:set>
                                    <p:animEffect transition="in" filter="fade">
                                      <p:cBhvr>
                                        <p:cTn id="47" dur="500"/>
                                        <p:tgtEl>
                                          <p:spTgt spid="11">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a:xfrm>
            <a:off x="11747687" y="6492875"/>
            <a:ext cx="431425" cy="365125"/>
          </a:xfrm>
          <a:prstGeom prst="rect">
            <a:avLst/>
          </a:prstGeom>
        </p:spPr>
        <p:txBody>
          <a:bodyPr/>
          <a:lstStyle/>
          <a:p>
            <a:fld id="{5AE1514C-5E56-4738-A1FF-4B1CFD2A3E36}" type="slidenum">
              <a:rPr lang="en-US" smtClean="0"/>
              <a:pPr/>
              <a:t>16</a:t>
            </a:fld>
            <a:endParaRPr lang="en-US" dirty="0"/>
          </a:p>
        </p:txBody>
      </p:sp>
      <p:sp>
        <p:nvSpPr>
          <p:cNvPr id="4" name="Text Placeholder 3"/>
          <p:cNvSpPr>
            <a:spLocks noGrp="1"/>
          </p:cNvSpPr>
          <p:nvPr>
            <p:ph type="body" sz="quarter" idx="14"/>
          </p:nvPr>
        </p:nvSpPr>
        <p:spPr>
          <a:xfrm>
            <a:off x="3408362" y="5335071"/>
            <a:ext cx="8097838" cy="923330"/>
          </a:xfrm>
        </p:spPr>
        <p:txBody>
          <a:bodyPr/>
          <a:lstStyle/>
          <a:p>
            <a:r>
              <a:rPr lang="en-US" dirty="0"/>
              <a:t>Herbert DL. Legal Aspects of Sports Medicine. Canton, OH: Professional Reports Corp; 1990:160–167</a:t>
            </a:r>
          </a:p>
          <a:p>
            <a:endParaRPr lang="en-US" dirty="0"/>
          </a:p>
        </p:txBody>
      </p:sp>
      <p:sp>
        <p:nvSpPr>
          <p:cNvPr id="7" name="Text Placeholder 6"/>
          <p:cNvSpPr>
            <a:spLocks noGrp="1"/>
          </p:cNvSpPr>
          <p:nvPr>
            <p:ph type="body" sz="quarter" idx="13"/>
          </p:nvPr>
        </p:nvSpPr>
        <p:spPr>
          <a:xfrm>
            <a:off x="304800" y="2385637"/>
            <a:ext cx="11658600" cy="2086725"/>
          </a:xfrm>
        </p:spPr>
        <p:txBody>
          <a:bodyPr/>
          <a:lstStyle/>
          <a:p>
            <a:pPr marL="171450" indent="-171450">
              <a:buFont typeface="Arial" panose="020B0604020202020204" pitchFamily="34" charset="0"/>
              <a:buChar char="•"/>
            </a:pPr>
            <a:r>
              <a:rPr lang="en-US" sz="2400" dirty="0" smtClean="0"/>
              <a:t>“</a:t>
            </a:r>
            <a:r>
              <a:rPr lang="en-US" sz="2400" dirty="0"/>
              <a:t>A</a:t>
            </a:r>
            <a:r>
              <a:rPr lang="en-US" sz="2400" dirty="0" smtClean="0"/>
              <a:t>dministration and members </a:t>
            </a:r>
            <a:r>
              <a:rPr lang="en-US" sz="2400" dirty="0"/>
              <a:t>of the sports medicine team have both legal and professional obligations to perform this duty to protect the interests of both the participating athletes and the organization or institution. At best, failure to do so will inevitably result in inefficient athlete care, whereas at worst, gross negligence and potential life-threatening ramifications for the injured athlete or organizational personnel are likely</a:t>
            </a:r>
            <a:r>
              <a:rPr lang="en-US" sz="2400" dirty="0" smtClean="0"/>
              <a:t>.”</a:t>
            </a:r>
            <a:endParaRPr lang="en-US" sz="2400" dirty="0"/>
          </a:p>
        </p:txBody>
      </p:sp>
    </p:spTree>
    <p:extLst>
      <p:ext uri="{BB962C8B-B14F-4D97-AF65-F5344CB8AC3E}">
        <p14:creationId xmlns:p14="http://schemas.microsoft.com/office/powerpoint/2010/main" val="627313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842949" y="1439215"/>
            <a:ext cx="9107555" cy="1200329"/>
          </a:xfrm>
        </p:spPr>
        <p:txBody>
          <a:bodyPr/>
          <a:lstStyle/>
          <a:p>
            <a:r>
              <a:rPr lang="en-US" dirty="0" smtClean="0"/>
              <a:t>Thank you</a:t>
            </a:r>
            <a:endParaRPr lang="en-US" dirty="0"/>
          </a:p>
        </p:txBody>
      </p:sp>
      <p:sp>
        <p:nvSpPr>
          <p:cNvPr id="4" name="Slide Number Placeholder 3"/>
          <p:cNvSpPr>
            <a:spLocks noGrp="1"/>
          </p:cNvSpPr>
          <p:nvPr>
            <p:ph type="sldNum" sz="quarter" idx="4294967295"/>
          </p:nvPr>
        </p:nvSpPr>
        <p:spPr>
          <a:xfrm>
            <a:off x="11668125" y="6484938"/>
            <a:ext cx="523875" cy="365125"/>
          </a:xfrm>
        </p:spPr>
        <p:txBody>
          <a:bodyPr/>
          <a:lstStyle/>
          <a:p>
            <a:fld id="{4997E989-D798-4C62-8E93-3D2D613C2488}" type="slidenum">
              <a:rPr lang="en-US" smtClean="0"/>
              <a:pPr/>
              <a:t>17</a:t>
            </a:fld>
            <a:endParaRPr lang="en-US" dirty="0"/>
          </a:p>
        </p:txBody>
      </p:sp>
    </p:spTree>
    <p:extLst>
      <p:ext uri="{BB962C8B-B14F-4D97-AF65-F5344CB8AC3E}">
        <p14:creationId xmlns:p14="http://schemas.microsoft.com/office/powerpoint/2010/main" val="2288587986"/>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Storybuilding Neal Creative">
  <a:themeElements>
    <a:clrScheme name="Neal Analytics 2">
      <a:dk1>
        <a:srgbClr val="000000"/>
      </a:dk1>
      <a:lt1>
        <a:srgbClr val="FFFFFF"/>
      </a:lt1>
      <a:dk2>
        <a:srgbClr val="0074AF"/>
      </a:dk2>
      <a:lt2>
        <a:srgbClr val="00B0F0"/>
      </a:lt2>
      <a:accent1>
        <a:srgbClr val="75D1FF"/>
      </a:accent1>
      <a:accent2>
        <a:srgbClr val="004568"/>
      </a:accent2>
      <a:accent3>
        <a:srgbClr val="92D050"/>
      </a:accent3>
      <a:accent4>
        <a:srgbClr val="FFC000"/>
      </a:accent4>
      <a:accent5>
        <a:srgbClr val="004568"/>
      </a:accent5>
      <a:accent6>
        <a:srgbClr val="0074AF"/>
      </a:accent6>
      <a:hlink>
        <a:srgbClr val="43C0FF"/>
      </a:hlink>
      <a:folHlink>
        <a:srgbClr val="75D1FF"/>
      </a:folHlink>
    </a:clrScheme>
    <a:fontScheme name="MICROSOFT">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TF16401425_Powerful Presentations_Win32_mlw - v2" id="{7CBB6D80-F69F-4458-A96A-A39B855A93D5}" vid="{827664DE-2D82-4B7F-8582-8671022436F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480f6609812271f56e53f2aff71704">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4b48d77c16982ba2890c3fe2b4c067b2"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1C2FF92-1ACE-4D23-9586-85906FF02F9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D2E6351-E64A-42DD-A554-7DF752222129}">
  <ds:schemaRefs>
    <ds:schemaRef ds:uri="http://purl.org/dc/terms/"/>
    <ds:schemaRef ds:uri="http://purl.org/dc/elements/1.1/"/>
    <ds:schemaRef ds:uri="http://purl.org/dc/dcmitype/"/>
    <ds:schemaRef ds:uri="http://schemas.microsoft.com/office/infopath/2007/PartnerControls"/>
    <ds:schemaRef ds:uri="http://schemas.openxmlformats.org/package/2006/metadata/core-properties"/>
    <ds:schemaRef ds:uri="http://schemas.microsoft.com/office/2006/documentManagement/types"/>
    <ds:schemaRef ds:uri="http://www.w3.org/XML/1998/namespace"/>
    <ds:schemaRef ds:uri="http://schemas.microsoft.com/office/2006/metadata/properties"/>
    <ds:schemaRef ds:uri="16c05727-aa75-4e4a-9b5f-8a80a1165891"/>
    <ds:schemaRef ds:uri="71af3243-3dd4-4a8d-8c0d-dd76da1f02a5"/>
  </ds:schemaRefs>
</ds:datastoreItem>
</file>

<file path=customXml/itemProps3.xml><?xml version="1.0" encoding="utf-8"?>
<ds:datastoreItem xmlns:ds="http://schemas.openxmlformats.org/officeDocument/2006/customXml" ds:itemID="{530CA71C-6B24-463C-853F-076A02E27CB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Powerful Presentations</Template>
  <TotalTime>0</TotalTime>
  <Words>732</Words>
  <Application>Microsoft Office PowerPoint</Application>
  <PresentationFormat>Custom</PresentationFormat>
  <Paragraphs>139</Paragraphs>
  <Slides>17</Slides>
  <Notes>13</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Storybuilding Neal Creative</vt:lpstr>
      <vt:lpstr>Emergency Action Planning</vt:lpstr>
      <vt:lpstr>PowerPoint Presentation</vt:lpstr>
      <vt:lpstr>Collaborative Solutions for Safety in Sport: A Call to Action to Ensure Best Practices are in Place in Secondary School Sports (2015) </vt:lpstr>
      <vt:lpstr>PowerPoint Presentation</vt:lpstr>
      <vt:lpstr>PowerPoint Presentation</vt:lpstr>
      <vt:lpstr>PowerPoint Presentation</vt:lpstr>
      <vt:lpstr>PowerPoint Presentation</vt:lpstr>
      <vt:lpstr>PowerPoint Presentation</vt:lpstr>
      <vt:lpstr>PowerPoint Presentation</vt:lpstr>
      <vt:lpstr>What worked?  What didn’t?</vt:lpstr>
      <vt:lpstr>Precedent has been set</vt:lpstr>
      <vt:lpstr>“Administration and the sports medicine team have legal duty as professionals to ensure high quality care of participants”</vt:lpstr>
      <vt:lpstr>PowerPoint Presentation</vt:lpstr>
      <vt:lpstr>Emergency Preparedness </vt:lpstr>
      <vt:lpstr>PowerPoint Presentation</vt:lpstr>
      <vt:lpstr>PowerPoint Presentation</vt:lpstr>
      <vt:lpstr>Thank you</vt:lpstr>
    </vt:vector>
  </TitlesOfParts>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2023-02-20T18:44:53Z</dcterms:created>
  <dcterms:modified xsi:type="dcterms:W3CDTF">2023-04-18T18:31:26Z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